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slideMaster12.xml" ContentType="application/vnd.openxmlformats-officedocument.presentationml.slideMaster+xml"/>
  <Override PartName="/ppt/slideMasters/slideMaster11.xml" ContentType="application/vnd.openxmlformats-officedocument.presentationml.slideMaster+xml"/>
  <Override PartName="/ppt/slideMasters/slideMaster10.xml" ContentType="application/vnd.openxmlformats-officedocument.presentationml.slideMaster+xml"/>
  <Override PartName="/ppt/slideMasters/slideMaster9.xml" ContentType="application/vnd.openxmlformats-officedocument.presentationml.slideMaster+xml"/>
  <Override PartName="/ppt/slideMasters/slideMaster8.xml" ContentType="application/vnd.openxmlformats-officedocument.presentationml.slideMaster+xml"/>
  <Override PartName="/ppt/slideMasters/slideMaster7.xml" ContentType="application/vnd.openxmlformats-officedocument.presentationml.slideMaster+xml"/>
  <Override PartName="/ppt/slideMasters/slideMaster6.xml" ContentType="application/vnd.openxmlformats-officedocument.presentationml.slideMaster+xml"/>
  <Override PartName="/ppt/slideMasters/slideMaster5.xml" ContentType="application/vnd.openxmlformats-officedocument.presentationml.slideMaster+xml"/>
  <Override PartName="/ppt/slideMasters/slideMaster4.xml" ContentType="application/vnd.openxmlformats-officedocument.presentationml.slideMaster+xml"/>
  <Override PartName="/ppt/slideMasters/slideMaster3.xml" ContentType="application/vnd.openxmlformats-officedocument.presentationml.slideMaster+xml"/>
  <Override PartName="/ppt/slideMasters/slideMaster2.xml" ContentType="application/vnd.openxmlformats-officedocument.presentationml.slideMaster+xml"/>
  <Override PartName="/ppt/slideMasters/slideMaster13.xml" ContentType="application/vnd.openxmlformats-officedocument.presentationml.slideMaster+xml"/>
  <Override PartName="/ppt/slideMasters/slideMaster25.xml" ContentType="application/vnd.openxmlformats-officedocument.presentationml.slideMaster+xml"/>
  <Override PartName="/ppt/slideMasters/slideMaster1.xml" ContentType="application/vnd.openxmlformats-officedocument.presentationml.slideMaster+xml"/>
  <Override PartName="/ppt/slideMasters/slideMaster24.xml" ContentType="application/vnd.openxmlformats-officedocument.presentationml.slideMaster+xml"/>
  <Override PartName="/ppt/slideMasters/slideMaster23.xml" ContentType="application/vnd.openxmlformats-officedocument.presentationml.slideMaster+xml"/>
  <Override PartName="/ppt/slideMasters/slideMaster22.xml" ContentType="application/vnd.openxmlformats-officedocument.presentationml.slideMaster+xml"/>
  <Override PartName="/ppt/slideMasters/slideMaster21.xml" ContentType="application/vnd.openxmlformats-officedocument.presentationml.slideMaster+xml"/>
  <Override PartName="/ppt/slideMasters/slideMaster19.xml" ContentType="application/vnd.openxmlformats-officedocument.presentationml.slideMaster+xml"/>
  <Override PartName="/ppt/slideMasters/slideMaster20.xml" ContentType="application/vnd.openxmlformats-officedocument.presentationml.slideMaster+xml"/>
  <Override PartName="/ppt/slideMasters/slideMaster18.xml" ContentType="application/vnd.openxmlformats-officedocument.presentationml.slideMaster+xml"/>
  <Override PartName="/ppt/slideMasters/slideMaster17.xml" ContentType="application/vnd.openxmlformats-officedocument.presentationml.slideMaster+xml"/>
  <Override PartName="/ppt/slideMasters/slideMaster16.xml" ContentType="application/vnd.openxmlformats-officedocument.presentationml.slideMaster+xml"/>
  <Override PartName="/ppt/slideMasters/slideMaster15.xml" ContentType="application/vnd.openxmlformats-officedocument.presentationml.slideMaster+xml"/>
  <Override PartName="/ppt/slideMasters/_rels/slideMaster1.xml.rels" ContentType="application/vnd.openxmlformats-package.relationships+xml"/>
  <Override PartName="/ppt/slideMasters/_rels/slideMaster12.xml.rels" ContentType="application/vnd.openxmlformats-package.relationships+xml"/>
  <Override PartName="/ppt/slideMasters/_rels/slideMaster14.xml.rels" ContentType="application/vnd.openxmlformats-package.relationships+xml"/>
  <Override PartName="/ppt/slideMasters/_rels/slideMaster3.xml.rels" ContentType="application/vnd.openxmlformats-package.relationships+xml"/>
  <Override PartName="/ppt/slideMasters/_rels/slideMaster15.xml.rels" ContentType="application/vnd.openxmlformats-package.relationships+xml"/>
  <Override PartName="/ppt/slideMasters/_rels/slideMaster4.xml.rels" ContentType="application/vnd.openxmlformats-package.relationships+xml"/>
  <Override PartName="/ppt/slideMasters/_rels/slideMaster16.xml.rels" ContentType="application/vnd.openxmlformats-package.relationships+xml"/>
  <Override PartName="/ppt/slideMasters/_rels/slideMaster5.xml.rels" ContentType="application/vnd.openxmlformats-package.relationships+xml"/>
  <Override PartName="/ppt/slideMasters/_rels/slideMaster17.xml.rels" ContentType="application/vnd.openxmlformats-package.relationships+xml"/>
  <Override PartName="/ppt/slideMasters/_rels/slideMaster6.xml.rels" ContentType="application/vnd.openxmlformats-package.relationships+xml"/>
  <Override PartName="/ppt/slideMasters/_rels/slideMaster11.xml.rels" ContentType="application/vnd.openxmlformats-package.relationships+xml"/>
  <Override PartName="/ppt/slideMasters/_rels/slideMaster23.xml.rels" ContentType="application/vnd.openxmlformats-package.relationships+xml"/>
  <Override PartName="/ppt/slideMasters/_rels/slideMaster10.xml.rels" ContentType="application/vnd.openxmlformats-package.relationships+xml"/>
  <Override PartName="/ppt/slideMasters/_rels/slideMaster2.xml.rels" ContentType="application/vnd.openxmlformats-package.relationships+xml"/>
  <Override PartName="/ppt/slideMasters/_rels/slideMaster13.xml.rels" ContentType="application/vnd.openxmlformats-package.relationships+xml"/>
  <Override PartName="/ppt/slideMasters/_rels/slideMaster25.xml.rels" ContentType="application/vnd.openxmlformats-package.relationships+xml"/>
  <Override PartName="/ppt/slideMasters/_rels/slideMaster18.xml.rels" ContentType="application/vnd.openxmlformats-package.relationships+xml"/>
  <Override PartName="/ppt/slideMasters/_rels/slideMaster20.xml.rels" ContentType="application/vnd.openxmlformats-package.relationships+xml"/>
  <Override PartName="/ppt/slideMasters/_rels/slideMaster7.xml.rels" ContentType="application/vnd.openxmlformats-package.relationships+xml"/>
  <Override PartName="/ppt/slideMasters/_rels/slideMaster24.xml.rels" ContentType="application/vnd.openxmlformats-package.relationships+xml"/>
  <Override PartName="/ppt/slideMasters/_rels/slideMaster22.xml.rels" ContentType="application/vnd.openxmlformats-package.relationships+xml"/>
  <Override PartName="/ppt/slideMasters/_rels/slideMaster9.xml.rels" ContentType="application/vnd.openxmlformats-package.relationships+xml"/>
  <Override PartName="/ppt/slideMasters/_rels/slideMaster8.xml.rels" ContentType="application/vnd.openxmlformats-package.relationships+xml"/>
  <Override PartName="/ppt/slideMasters/_rels/slideMaster21.xml.rels" ContentType="application/vnd.openxmlformats-package.relationships+xml"/>
  <Override PartName="/ppt/slideMasters/_rels/slideMaster19.xml.rels" ContentType="application/vnd.openxmlformats-package.relationships+xml"/>
  <Override PartName="/ppt/slideMasters/slideMaster14.xml" ContentType="application/vnd.openxmlformats-officedocument.presentationml.slideMaster+xml"/>
  <Override PartName="/ppt/presProps.xml" ContentType="application/vnd.openxmlformats-officedocument.presentationml.presProps+xml"/>
  <Override PartName="/ppt/theme/theme10.xml" ContentType="application/vnd.openxmlformats-officedocument.theme+xml"/>
  <Override PartName="/ppt/theme/theme9.xml" ContentType="application/vnd.openxmlformats-officedocument.theme+xml"/>
  <Override PartName="/ppt/theme/theme8.xml" ContentType="application/vnd.openxmlformats-officedocument.theme+xml"/>
  <Override PartName="/ppt/theme/theme7.xml" ContentType="application/vnd.openxmlformats-officedocument.theme+xml"/>
  <Override PartName="/ppt/theme/theme6.xml" ContentType="application/vnd.openxmlformats-officedocument.theme+xml"/>
  <Override PartName="/ppt/theme/theme5.xml" ContentType="application/vnd.openxmlformats-officedocument.theme+xml"/>
  <Override PartName="/ppt/theme/theme4.xml" ContentType="application/vnd.openxmlformats-officedocument.theme+xml"/>
  <Override PartName="/ppt/theme/theme13.xml" ContentType="application/vnd.openxmlformats-officedocument.theme+xml"/>
  <Override PartName="/ppt/theme/theme3.xml" ContentType="application/vnd.openxmlformats-officedocument.theme+xml"/>
  <Override PartName="/ppt/theme/theme12.xml" ContentType="application/vnd.openxmlformats-officedocument.theme+xml"/>
  <Override PartName="/ppt/theme/theme2.xml" ContentType="application/vnd.openxmlformats-officedocument.theme+xml"/>
  <Override PartName="/ppt/theme/theme11.xml" ContentType="application/vnd.openxmlformats-officedocument.theme+xml"/>
  <Override PartName="/ppt/theme/theme25.xml" ContentType="application/vnd.openxmlformats-officedocument.theme+xml"/>
  <Override PartName="/ppt/theme/theme24.xml" ContentType="application/vnd.openxmlformats-officedocument.theme+xml"/>
  <Override PartName="/ppt/theme/theme23.xml" ContentType="application/vnd.openxmlformats-officedocument.theme+xml"/>
  <Override PartName="/ppt/theme/theme1.xml" ContentType="application/vnd.openxmlformats-officedocument.theme+xml"/>
  <Override PartName="/ppt/theme/theme22.xml" ContentType="application/vnd.openxmlformats-officedocument.theme+xml"/>
  <Override PartName="/ppt/theme/theme21.xml" ContentType="application/vnd.openxmlformats-officedocument.theme+xml"/>
  <Override PartName="/ppt/theme/theme19.xml" ContentType="application/vnd.openxmlformats-officedocument.theme+xml"/>
  <Override PartName="/ppt/theme/theme20.xml" ContentType="application/vnd.openxmlformats-officedocument.theme+xml"/>
  <Override PartName="/ppt/theme/theme18.xml" ContentType="application/vnd.openxmlformats-officedocument.theme+xml"/>
  <Override PartName="/ppt/theme/theme17.xml" ContentType="application/vnd.openxmlformats-officedocument.theme+xml"/>
  <Override PartName="/ppt/theme/theme16.xml" ContentType="application/vnd.openxmlformats-officedocument.theme+xml"/>
  <Override PartName="/ppt/theme/theme15.xml" ContentType="application/vnd.openxmlformats-officedocument.theme+xml"/>
  <Override PartName="/ppt/theme/theme14.xml" ContentType="application/vnd.openxmlformats-officedocument.theme+xml"/>
  <Override PartName="/ppt/_rels/presentation.xml.rels" ContentType="application/vnd.openxmlformats-package.relationships+xml"/>
  <Override PartName="/ppt/media/image1.png" ContentType="image/png"/>
  <Override PartName="/ppt/media/image2.png" ContentType="image/png"/>
  <Override PartName="/ppt/media/image3.png" ContentType="image/png"/>
  <Override PartName="/ppt/media/image4.png" ContentType="image/png"/>
  <Override PartName="/ppt/media/image5.png" ContentType="image/png"/>
  <Override PartName="/ppt/media/image6.png" ContentType="image/png"/>
  <Override PartName="/ppt/media/image10.png" ContentType="image/png"/>
  <Override PartName="/ppt/media/image7.png" ContentType="image/png"/>
  <Override PartName="/ppt/media/image11.png" ContentType="image/png"/>
  <Override PartName="/ppt/media/image8.png" ContentType="image/png"/>
  <Override PartName="/ppt/media/image12.png" ContentType="image/png"/>
  <Override PartName="/ppt/media/image9.png" ContentType="image/png"/>
  <Override PartName="/ppt/slideLayouts/slideLayout9.xml" ContentType="application/vnd.openxmlformats-officedocument.presentationml.slideLayout+xml"/>
  <Override PartName="/ppt/slideLayouts/slideLayout13.xml" ContentType="application/vnd.openxmlformats-officedocument.presentationml.slideLayout+xml"/>
  <Override PartName="/ppt/slideLayouts/slideLayout8.xml" ContentType="application/vnd.openxmlformats-officedocument.presentationml.slideLayout+xml"/>
  <Override PartName="/ppt/slideLayouts/slideLayout12.xml" ContentType="application/vnd.openxmlformats-officedocument.presentationml.slideLayout+xml"/>
  <Override PartName="/ppt/slideLayouts/slideLayout7.xml" ContentType="application/vnd.openxmlformats-officedocument.presentationml.slideLayout+xml"/>
  <Override PartName="/ppt/slideLayouts/slideLayout11.xml" ContentType="application/vnd.openxmlformats-officedocument.presentationml.slideLayout+xml"/>
  <Override PartName="/ppt/slideLayouts/slideLayout6.xml" ContentType="application/vnd.openxmlformats-officedocument.presentationml.slideLayout+xml"/>
  <Override PartName="/ppt/slideLayouts/slideLayout10.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_rels/slideLayout24.xml.rels" ContentType="application/vnd.openxmlformats-package.relationships+xml"/>
  <Override PartName="/ppt/slideLayouts/_rels/slideLayout4.xml.rels" ContentType="application/vnd.openxmlformats-package.relationships+xml"/>
  <Override PartName="/ppt/slideLayouts/_rels/slideLayout23.xml.rels" ContentType="application/vnd.openxmlformats-package.relationships+xml"/>
  <Override PartName="/ppt/slideLayouts/_rels/slideLayout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20.xml.rels" ContentType="application/vnd.openxmlformats-package.relationships+xml"/>
  <Override PartName="/ppt/slideLayouts/_rels/slideLayout9.xml.rels" ContentType="application/vnd.openxmlformats-package.relationships+xml"/>
  <Override PartName="/ppt/slideLayouts/_rels/slideLayout13.xml.rels" ContentType="application/vnd.openxmlformats-package.relationships+xml"/>
  <Override PartName="/ppt/slideLayouts/_rels/slideLayout5.xml.rels" ContentType="application/vnd.openxmlformats-package.relationships+xml"/>
  <Override PartName="/ppt/slideLayouts/_rels/slideLayout25.xml.rels" ContentType="application/vnd.openxmlformats-package.relationships+xml"/>
  <Override PartName="/ppt/slideLayouts/_rels/slideLayout8.xml.rels" ContentType="application/vnd.openxmlformats-package.relationships+xml"/>
  <Override PartName="/ppt/slideLayouts/_rels/slideLayout12.xml.rels" ContentType="application/vnd.openxmlformats-package.relationships+xml"/>
  <Override PartName="/ppt/slideLayouts/_rels/slideLayout7.xml.rels" ContentType="application/vnd.openxmlformats-package.relationships+xml"/>
  <Override PartName="/ppt/slideLayouts/_rels/slideLayout11.xml.rels" ContentType="application/vnd.openxmlformats-package.relationships+xml"/>
  <Override PartName="/ppt/slideLayouts/_rels/slideLayout6.xml.rels" ContentType="application/vnd.openxmlformats-package.relationships+xml"/>
  <Override PartName="/ppt/slideLayouts/_rels/slideLayout10.xml.rels" ContentType="application/vnd.openxmlformats-package.relationships+xml"/>
  <Override PartName="/ppt/slideLayouts/_rels/slideLayout22.xml.rels" ContentType="application/vnd.openxmlformats-package.relationships+xml"/>
  <Override PartName="/ppt/slideLayouts/_rels/slideLayout2.xml.rels" ContentType="application/vnd.openxmlformats-package.relationships+xml"/>
  <Override PartName="/ppt/slideLayouts/_rels/slideLayout19.xml.rels" ContentType="application/vnd.openxmlformats-package.relationships+xml"/>
  <Override PartName="/ppt/slideLayouts/_rels/slideLayout1.xml.rels" ContentType="application/vnd.openxmlformats-package.relationships+xml"/>
  <Override PartName="/ppt/slideLayouts/_rels/slideLayout21.xml.rels" ContentType="application/vnd.openxmlformats-package.relationships+xml"/>
  <Override PartName="/ppt/slideLayouts/slideLayout3.xml" ContentType="application/vnd.openxmlformats-officedocument.presentationml.slideLayout+xml"/>
  <Override PartName="/ppt/slideLayouts/slideLayout25.xml" ContentType="application/vnd.openxmlformats-officedocument.presentationml.slideLayout+xml"/>
  <Override PartName="/ppt/slideLayouts/slideLayout22.xml" ContentType="application/vnd.openxmlformats-officedocument.presentationml.slideLayout+xml"/>
  <Override PartName="/ppt/slideLayouts/slideLayout21.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17.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xml" ContentType="application/vnd.openxmlformats-officedocument.presentationml.slideLayout+xml"/>
  <Override PartName="/ppt/slides/slide1.xml" ContentType="application/vnd.openxmlformats-officedocument.presentationml.slide+xml"/>
  <Override PartName="/ppt/slides/_rels/slide12.xml.rels" ContentType="application/vnd.openxmlformats-package.relationships+xml"/>
  <Override PartName="/ppt/slides/_rels/slide9.xml.rels" ContentType="application/vnd.openxmlformats-package.relationships+xml"/>
  <Override PartName="/ppt/slides/_rels/slide11.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3.xml.rels" ContentType="application/vnd.openxmlformats-package.relationships+xml"/>
  <Override PartName="/ppt/slides/_rels/slide2.xml.rels" ContentType="application/vnd.openxmlformats-package.relationships+xml"/>
  <Override PartName="/ppt/slides/_rels/slide1.xml.rels" ContentType="application/vnd.openxmlformats-package.relationship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10.xml" ContentType="application/vnd.openxmlformats-officedocument.presentationml.slide+xml"/>
  <Override PartName="/ppt/slides/slide8.xml" ContentType="application/vnd.openxmlformats-officedocument.presentationml.slide+xml"/>
  <Override PartName="/ppt/slides/slide11.xml" ContentType="application/vnd.openxmlformats-officedocument.presentationml.slide+xml"/>
  <Override PartName="/ppt/slides/slide9.xml" ContentType="application/vnd.openxmlformats-officedocument.presentationml.slide+xml"/>
  <Override PartName="/ppt/slides/slide12.xml" ContentType="application/vnd.openxmlformats-officedocument.presentationml.slide+xml"/>
</Types>
</file>

<file path=_rels/.rels><?xml version="1.0" encoding="UTF-8"?>
<Relationships xmlns="http://schemas.openxmlformats.org/package/2006/relationships"><Relationship Id="rId1" Type="http://schemas.openxmlformats.org/officedocument/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50" r:id="rId3"/>
    <p:sldMasterId id="2147483652" r:id="rId4"/>
    <p:sldMasterId id="2147483654" r:id="rId5"/>
    <p:sldMasterId id="2147483656" r:id="rId6"/>
    <p:sldMasterId id="2147483658" r:id="rId7"/>
    <p:sldMasterId id="2147483660" r:id="rId8"/>
    <p:sldMasterId id="2147483662" r:id="rId9"/>
    <p:sldMasterId id="2147483664" r:id="rId10"/>
    <p:sldMasterId id="2147483666" r:id="rId11"/>
    <p:sldMasterId id="2147483668" r:id="rId12"/>
    <p:sldMasterId id="2147483670" r:id="rId13"/>
    <p:sldMasterId id="2147483672" r:id="rId14"/>
    <p:sldMasterId id="2147483674" r:id="rId15"/>
    <p:sldMasterId id="2147483676" r:id="rId16"/>
    <p:sldMasterId id="2147483678" r:id="rId17"/>
    <p:sldMasterId id="2147483680" r:id="rId18"/>
    <p:sldMasterId id="2147483682" r:id="rId19"/>
    <p:sldMasterId id="2147483684" r:id="rId20"/>
    <p:sldMasterId id="2147483686" r:id="rId21"/>
    <p:sldMasterId id="2147483688" r:id="rId22"/>
    <p:sldMasterId id="2147483690" r:id="rId23"/>
    <p:sldMasterId id="2147483692" r:id="rId24"/>
    <p:sldMasterId id="2147483694" r:id="rId25"/>
    <p:sldMasterId id="2147483696" r:id="rId26"/>
  </p:sldMasterIdLst>
  <p:sldIdLst>
    <p:sldId id="256" r:id="rId27"/>
    <p:sldId id="257" r:id="rId28"/>
    <p:sldId id="258" r:id="rId29"/>
    <p:sldId id="259" r:id="rId30"/>
    <p:sldId id="260" r:id="rId31"/>
    <p:sldId id="261" r:id="rId32"/>
    <p:sldId id="262" r:id="rId33"/>
    <p:sldId id="263" r:id="rId34"/>
    <p:sldId id="264" r:id="rId35"/>
    <p:sldId id="265" r:id="rId36"/>
    <p:sldId id="266" r:id="rId37"/>
    <p:sldId id="267" r:id="rId38"/>
  </p:sldIdLst>
  <p:sldSz cx="9144000" cy="5143500"/>
  <p:notesSz cx="6858000" cy="91440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Master" Target="slideMasters/slideMaster9.xml"/><Relationship Id="rId11" Type="http://schemas.openxmlformats.org/officeDocument/2006/relationships/slideMaster" Target="slideMasters/slideMaster10.xml"/><Relationship Id="rId12" Type="http://schemas.openxmlformats.org/officeDocument/2006/relationships/slideMaster" Target="slideMasters/slideMaster11.xml"/><Relationship Id="rId13" Type="http://schemas.openxmlformats.org/officeDocument/2006/relationships/slideMaster" Target="slideMasters/slideMaster12.xml"/><Relationship Id="rId14" Type="http://schemas.openxmlformats.org/officeDocument/2006/relationships/slideMaster" Target="slideMasters/slideMaster13.xml"/><Relationship Id="rId15" Type="http://schemas.openxmlformats.org/officeDocument/2006/relationships/slideMaster" Target="slideMasters/slideMaster14.xml"/><Relationship Id="rId16" Type="http://schemas.openxmlformats.org/officeDocument/2006/relationships/slideMaster" Target="slideMasters/slideMaster15.xml"/><Relationship Id="rId17" Type="http://schemas.openxmlformats.org/officeDocument/2006/relationships/slideMaster" Target="slideMasters/slideMaster16.xml"/><Relationship Id="rId18" Type="http://schemas.openxmlformats.org/officeDocument/2006/relationships/slideMaster" Target="slideMasters/slideMaster17.xml"/><Relationship Id="rId19" Type="http://schemas.openxmlformats.org/officeDocument/2006/relationships/slideMaster" Target="slideMasters/slideMaster18.xml"/><Relationship Id="rId20" Type="http://schemas.openxmlformats.org/officeDocument/2006/relationships/slideMaster" Target="slideMasters/slideMaster19.xml"/><Relationship Id="rId21" Type="http://schemas.openxmlformats.org/officeDocument/2006/relationships/slideMaster" Target="slideMasters/slideMaster20.xml"/><Relationship Id="rId22" Type="http://schemas.openxmlformats.org/officeDocument/2006/relationships/slideMaster" Target="slideMasters/slideMaster21.xml"/><Relationship Id="rId23" Type="http://schemas.openxmlformats.org/officeDocument/2006/relationships/slideMaster" Target="slideMasters/slideMaster22.xml"/><Relationship Id="rId24" Type="http://schemas.openxmlformats.org/officeDocument/2006/relationships/slideMaster" Target="slideMasters/slideMaster23.xml"/><Relationship Id="rId25" Type="http://schemas.openxmlformats.org/officeDocument/2006/relationships/slideMaster" Target="slideMasters/slideMaster24.xml"/><Relationship Id="rId26" Type="http://schemas.openxmlformats.org/officeDocument/2006/relationships/slideMaster" Target="slideMasters/slideMaster25.xml"/><Relationship Id="rId27" Type="http://schemas.openxmlformats.org/officeDocument/2006/relationships/slide" Target="slides/slide1.xml"/><Relationship Id="rId28" Type="http://schemas.openxmlformats.org/officeDocument/2006/relationships/slide" Target="slides/slide2.xml"/><Relationship Id="rId29" Type="http://schemas.openxmlformats.org/officeDocument/2006/relationships/slide" Target="slides/slide3.xml"/><Relationship Id="rId30" Type="http://schemas.openxmlformats.org/officeDocument/2006/relationships/slide" Target="slides/slide4.xml"/><Relationship Id="rId31" Type="http://schemas.openxmlformats.org/officeDocument/2006/relationships/slide" Target="slides/slide5.xml"/><Relationship Id="rId32" Type="http://schemas.openxmlformats.org/officeDocument/2006/relationships/slide" Target="slides/slide6.xml"/><Relationship Id="rId33" Type="http://schemas.openxmlformats.org/officeDocument/2006/relationships/slide" Target="slides/slide7.xml"/><Relationship Id="rId34" Type="http://schemas.openxmlformats.org/officeDocument/2006/relationships/slide" Target="slides/slide8.xml"/><Relationship Id="rId35" Type="http://schemas.openxmlformats.org/officeDocument/2006/relationships/slide" Target="slides/slide9.xml"/><Relationship Id="rId36" Type="http://schemas.openxmlformats.org/officeDocument/2006/relationships/slide" Target="slides/slide10.xml"/><Relationship Id="rId37" Type="http://schemas.openxmlformats.org/officeDocument/2006/relationships/slide" Target="slides/slide11.xml"/><Relationship Id="rId38" Type="http://schemas.openxmlformats.org/officeDocument/2006/relationships/slide" Target="slides/slide12.xml"/><Relationship Id="rId39" Type="http://schemas.openxmlformats.org/officeDocument/2006/relationships/presProps" Target="presProps.xml"/>
</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7.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8.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0.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1.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4.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25.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9.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TITLE">
    <p:spTree>
      <p:nvGrpSpPr>
        <p:cNvPr id="1" name=""/>
        <p:cNvGrpSpPr/>
        <p:nvPr/>
      </p:nvGrpSpPr>
      <p:grpSpPr>
        <a:xfrm>
          <a:off x="0" y="0"/>
          <a:ext cx="0" cy="0"/>
          <a:chOff x="0" y="0"/>
          <a:chExt cx="0" cy="0"/>
        </a:xfrm>
      </p:grpSpPr>
      <p:sp>
        <p:nvSpPr>
          <p:cNvPr id="3" name="PlaceHolder 1"/>
          <p:cNvSpPr>
            <a:spLocks noGrp="1"/>
          </p:cNvSpPr>
          <p:nvPr>
            <p:ph type="title"/>
          </p:nvPr>
        </p:nvSpPr>
        <p:spPr>
          <a:xfrm>
            <a:off x="228600" y="2497680"/>
            <a:ext cx="5067000" cy="1058400"/>
          </a:xfrm>
          <a:prstGeom prst="rect">
            <a:avLst/>
          </a:prstGeom>
          <a:noFill/>
          <a:ln w="0">
            <a:noFill/>
          </a:ln>
        </p:spPr>
        <p:txBody>
          <a:bodyPr lIns="0" rIns="0" tIns="0" bIns="0" anchor="ctr">
            <a:noAutofit/>
          </a:bodyPr>
          <a:p>
            <a:pPr indent="0">
              <a:buNone/>
            </a:pPr>
            <a:endParaRPr b="0" lang="fr-FR" sz="1800" spc="-1" strike="noStrike">
              <a:solidFill>
                <a:schemeClr val="dk1"/>
              </a:solidFill>
              <a:latin typeface="Arial"/>
            </a:endParaRPr>
          </a:p>
        </p:txBody>
      </p:sp>
      <p:sp>
        <p:nvSpPr>
          <p:cNvPr id="4"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OpenSymbol"/>
            </a:endParaRP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
    <p:spTree>
      <p:nvGrpSpPr>
        <p:cNvPr id="1" name=""/>
        <p:cNvGrpSpPr/>
        <p:nvPr/>
      </p:nvGrpSpPr>
      <p:grpSpPr>
        <a:xfrm>
          <a:off x="0" y="0"/>
          <a:ext cx="0" cy="0"/>
          <a:chOff x="0" y="0"/>
          <a:chExt cx="0" cy="0"/>
        </a:xfrm>
      </p:grpSpPr>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_1">
    <p:spTree>
      <p:nvGrpSpPr>
        <p:cNvPr id="1" name=""/>
        <p:cNvGrpSpPr/>
        <p:nvPr/>
      </p:nvGrpSpPr>
      <p:grpSpPr>
        <a:xfrm>
          <a:off x="0" y="0"/>
          <a:ext cx="0" cy="0"/>
          <a:chOff x="0" y="0"/>
          <a:chExt cx="0" cy="0"/>
        </a:xfrm>
      </p:grpSpPr>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_HEADER">
    <p:spTree>
      <p:nvGrpSpPr>
        <p:cNvPr id="1" name=""/>
        <p:cNvGrpSpPr/>
        <p:nvPr/>
      </p:nvGrpSpPr>
      <p:grpSpPr>
        <a:xfrm>
          <a:off x="0" y="0"/>
          <a:ext cx="0" cy="0"/>
          <a:chOff x="0" y="0"/>
          <a:chExt cx="0" cy="0"/>
        </a:xfrm>
      </p:grpSpPr>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3_1">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_1_1">
    <p:spTree>
      <p:nvGrpSpPr>
        <p:cNvPr id="1" name=""/>
        <p:cNvGrpSpPr/>
        <p:nvPr/>
      </p:nvGrpSpPr>
      <p:grpSpPr>
        <a:xfrm>
          <a:off x="0" y="0"/>
          <a:ext cx="0" cy="0"/>
          <a:chOff x="0" y="0"/>
          <a:chExt cx="0" cy="0"/>
        </a:xfrm>
      </p:grpSpPr>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_1_1_1">
    <p:spTree>
      <p:nvGrpSpPr>
        <p:cNvPr id="1" name=""/>
        <p:cNvGrpSpPr/>
        <p:nvPr/>
      </p:nvGrpSpPr>
      <p:grpSpPr>
        <a:xfrm>
          <a:off x="0" y="0"/>
          <a:ext cx="0" cy="0"/>
          <a:chOff x="0" y="0"/>
          <a:chExt cx="0" cy="0"/>
        </a:xfrm>
      </p:grpSpPr>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_AND_BODY">
    <p:spTree>
      <p:nvGrpSpPr>
        <p:cNvPr id="1" name=""/>
        <p:cNvGrpSpPr/>
        <p:nvPr/>
      </p:nvGrpSpPr>
      <p:grpSpPr>
        <a:xfrm>
          <a:off x="0" y="0"/>
          <a:ext cx="0" cy="0"/>
          <a:chOff x="0" y="0"/>
          <a:chExt cx="0" cy="0"/>
        </a:xfrm>
      </p:grpSpPr>
      <p:sp>
        <p:nvSpPr>
          <p:cNvPr id="57" name="PlaceHolder 1"/>
          <p:cNvSpPr>
            <a:spLocks noGrp="1"/>
          </p:cNvSpPr>
          <p:nvPr>
            <p:ph type="title"/>
          </p:nvPr>
        </p:nvSpPr>
        <p:spPr>
          <a:xfrm>
            <a:off x="228600" y="2497680"/>
            <a:ext cx="5067000" cy="1058400"/>
          </a:xfrm>
          <a:prstGeom prst="rect">
            <a:avLst/>
          </a:prstGeom>
          <a:noFill/>
          <a:ln w="0">
            <a:noFill/>
          </a:ln>
        </p:spPr>
        <p:txBody>
          <a:bodyPr lIns="0" rIns="0" tIns="0" bIns="0" anchor="ctr">
            <a:noAutofit/>
          </a:bodyPr>
          <a:p>
            <a:pPr indent="0">
              <a:buNone/>
            </a:pPr>
            <a:endParaRPr b="0" lang="fr-FR" sz="1800" spc="-1" strike="noStrike">
              <a:solidFill>
                <a:schemeClr val="dk1"/>
              </a:solidFill>
              <a:latin typeface="Arial"/>
            </a:endParaRPr>
          </a:p>
        </p:txBody>
      </p:sp>
      <p:sp>
        <p:nvSpPr>
          <p:cNvPr id="58"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fr-FR" sz="1400" spc="-1" strike="noStrike">
              <a:solidFill>
                <a:srgbClr val="000000"/>
              </a:solid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_AND_TWO_COLUMNS">
    <p:spTree>
      <p:nvGrpSpPr>
        <p:cNvPr id="1" name=""/>
        <p:cNvGrpSpPr/>
        <p:nvPr/>
      </p:nvGrpSpPr>
      <p:grpSpPr>
        <a:xfrm>
          <a:off x="0" y="0"/>
          <a:ext cx="0" cy="0"/>
          <a:chOff x="0" y="0"/>
          <a:chExt cx="0" cy="0"/>
        </a:xfrm>
      </p:grpSpPr>
      <p:sp>
        <p:nvSpPr>
          <p:cNvPr id="61" name="PlaceHolder 1"/>
          <p:cNvSpPr>
            <a:spLocks noGrp="1"/>
          </p:cNvSpPr>
          <p:nvPr>
            <p:ph type="title"/>
          </p:nvPr>
        </p:nvSpPr>
        <p:spPr>
          <a:xfrm>
            <a:off x="228600" y="2497680"/>
            <a:ext cx="5067000" cy="1058400"/>
          </a:xfrm>
          <a:prstGeom prst="rect">
            <a:avLst/>
          </a:prstGeom>
          <a:noFill/>
          <a:ln w="0">
            <a:noFill/>
          </a:ln>
        </p:spPr>
        <p:txBody>
          <a:bodyPr lIns="0" rIns="0" tIns="0" bIns="0" anchor="ctr">
            <a:noAutofit/>
          </a:bodyPr>
          <a:p>
            <a:pPr indent="0">
              <a:buNone/>
            </a:pPr>
            <a:endParaRPr b="0" lang="fr-FR" sz="1800" spc="-1" strike="noStrike">
              <a:solidFill>
                <a:schemeClr val="dk1"/>
              </a:solidFill>
              <a:latin typeface="Arial"/>
            </a:endParaRPr>
          </a:p>
        </p:txBody>
      </p:sp>
      <p:sp>
        <p:nvSpPr>
          <p:cNvPr id="62"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fr-FR" sz="1400" spc="-1" strike="noStrike">
              <a:solidFill>
                <a:srgbClr val="000000"/>
              </a:solidFill>
              <a:latin typeface="Arial"/>
            </a:endParaRPr>
          </a:p>
        </p:txBody>
      </p:sp>
      <p:sp>
        <p:nvSpPr>
          <p:cNvPr id="63"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fr-FR" sz="1400" spc="-1" strike="noStrike">
              <a:solidFill>
                <a:srgbClr val="000000"/>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_ONLY">
    <p:spTree>
      <p:nvGrpSpPr>
        <p:cNvPr id="1" name=""/>
        <p:cNvGrpSpPr/>
        <p:nvPr/>
      </p:nvGrpSpPr>
      <p:grpSpPr>
        <a:xfrm>
          <a:off x="0" y="0"/>
          <a:ext cx="0" cy="0"/>
          <a:chOff x="0" y="0"/>
          <a:chExt cx="0" cy="0"/>
        </a:xfrm>
      </p:grpSpPr>
      <p:sp>
        <p:nvSpPr>
          <p:cNvPr id="65" name="PlaceHolder 1"/>
          <p:cNvSpPr>
            <a:spLocks noGrp="1"/>
          </p:cNvSpPr>
          <p:nvPr>
            <p:ph type="title"/>
          </p:nvPr>
        </p:nvSpPr>
        <p:spPr>
          <a:xfrm>
            <a:off x="228600" y="2497680"/>
            <a:ext cx="5067000" cy="1058400"/>
          </a:xfrm>
          <a:prstGeom prst="rect">
            <a:avLst/>
          </a:prstGeom>
          <a:noFill/>
          <a:ln w="0">
            <a:noFill/>
          </a:ln>
        </p:spPr>
        <p:txBody>
          <a:bodyPr lIns="0" rIns="0" tIns="0" bIns="0" anchor="ctr">
            <a:noAutofit/>
          </a:bodyPr>
          <a:p>
            <a:pPr indent="0">
              <a:buNone/>
            </a:pPr>
            <a:endParaRPr b="0" lang="fr-FR" sz="1800" spc="-1" strike="noStrike">
              <a:solidFill>
                <a:schemeClr val="dk1"/>
              </a:solidFill>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ONE_COLUMN_TEXT">
    <p:spTree>
      <p:nvGrpSpPr>
        <p:cNvPr id="1" name=""/>
        <p:cNvGrpSpPr/>
        <p:nvPr/>
      </p:nvGrpSpPr>
      <p:grpSpPr>
        <a:xfrm>
          <a:off x="0" y="0"/>
          <a:ext cx="0" cy="0"/>
          <a:chOff x="0" y="0"/>
          <a:chExt cx="0" cy="0"/>
        </a:xfrm>
      </p:grpSpPr>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IG_NUMBER">
    <p:spTree>
      <p:nvGrpSpPr>
        <p:cNvPr id="1" name=""/>
        <p:cNvGrpSpPr/>
        <p:nvPr/>
      </p:nvGrpSpPr>
      <p:grpSpPr>
        <a:xfrm>
          <a:off x="0" y="0"/>
          <a:ext cx="0" cy="0"/>
          <a:chOff x="0" y="0"/>
          <a:chExt cx="0" cy="0"/>
        </a:xfrm>
      </p:grpSpPr>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MAIN_POINT">
    <p:spTree>
      <p:nvGrpSpPr>
        <p:cNvPr id="1" name=""/>
        <p:cNvGrpSpPr/>
        <p:nvPr/>
      </p:nvGrpSpPr>
      <p:grpSpPr>
        <a:xfrm>
          <a:off x="0" y="0"/>
          <a:ext cx="0" cy="0"/>
          <a:chOff x="0" y="0"/>
          <a:chExt cx="0" cy="0"/>
        </a:xfrm>
      </p:grpSpPr>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_TITLE_AND_DESCRIPTION">
    <p:spTree>
      <p:nvGrpSpPr>
        <p:cNvPr id="1" name=""/>
        <p:cNvGrpSpPr/>
        <p:nvPr/>
      </p:nvGrpSpPr>
      <p:grpSpPr>
        <a:xfrm>
          <a:off x="0" y="0"/>
          <a:ext cx="0" cy="0"/>
          <a:chOff x="0" y="0"/>
          <a:chExt cx="0" cy="0"/>
        </a:xfrm>
      </p:grpSpPr>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APTION_ONLY">
    <p:spTree>
      <p:nvGrpSpPr>
        <p:cNvPr id="1" name=""/>
        <p:cNvGrpSpPr/>
        <p:nvPr/>
      </p:nvGrpSpPr>
      <p:grpSpPr>
        <a:xfrm>
          <a:off x="0" y="0"/>
          <a:ext cx="0" cy="0"/>
          <a:chOff x="0" y="0"/>
          <a:chExt cx="0" cy="0"/>
        </a:xfrm>
      </p:grpSpPr>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imple-light-2">
    <p:spTree>
      <p:nvGrpSpPr>
        <p:cNvPr id="1" name=""/>
        <p:cNvGrpSpPr/>
        <p:nvPr/>
      </p:nvGrpSpPr>
      <p:grpSpPr>
        <a:xfrm>
          <a:off x="0" y="0"/>
          <a:ext cx="0" cy="0"/>
          <a:chOff x="0" y="0"/>
          <a:chExt cx="0" cy="0"/>
        </a:xfrm>
      </p:grpSpPr>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2_1">
    <p:spTree>
      <p:nvGrpSpPr>
        <p:cNvPr id="1" name=""/>
        <p:cNvGrpSpPr/>
        <p:nvPr/>
      </p:nvGrpSpPr>
      <p:grpSpPr>
        <a:xfrm>
          <a:off x="0" y="0"/>
          <a:ext cx="0" cy="0"/>
          <a:chOff x="0" y="0"/>
          <a:chExt cx="0" cy="0"/>
        </a:xfrm>
      </p:grpSpPr>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2_1_1">
    <p:spTree>
      <p:nvGrpSpPr>
        <p:cNvPr id="1" name=""/>
        <p:cNvGrpSpPr/>
        <p:nvPr/>
      </p:nvGrpSpPr>
      <p:grpSpPr>
        <a:xfrm>
          <a:off x="0" y="0"/>
          <a:ext cx="0" cy="0"/>
          <a:chOff x="0" y="0"/>
          <a:chExt cx="0" cy="0"/>
        </a:xfrm>
      </p:grpSpPr>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p:spTree>
      <p:nvGrpSpPr>
        <p:cNvPr id="1" name=""/>
        <p:cNvGrpSpPr/>
        <p:nvPr/>
      </p:nvGrpSpPr>
      <p:grpSpPr>
        <a:xfrm>
          <a:off x="0" y="0"/>
          <a:ext cx="0" cy="0"/>
          <a:chOff x="0" y="0"/>
          <a:chExt cx="0" cy="0"/>
        </a:xfrm>
      </p:grpSpPr>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2_1">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
    <p:spTree>
      <p:nvGrpSpPr>
        <p:cNvPr id="1" name=""/>
        <p:cNvGrpSpPr/>
        <p:nvPr/>
      </p:nvGrpSpPr>
      <p:grpSpPr>
        <a:xfrm>
          <a:off x="0" y="0"/>
          <a:ext cx="0" cy="0"/>
          <a:chOff x="0" y="0"/>
          <a:chExt cx="0" cy="0"/>
        </a:xfrm>
      </p:grpSpPr>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ONE_COLUMN_TEXT_1">
    <p:spTree>
      <p:nvGrpSpPr>
        <p:cNvPr id="1" name=""/>
        <p:cNvGrpSpPr/>
        <p:nvPr/>
      </p:nvGrpSpPr>
      <p:grpSpPr>
        <a:xfrm>
          <a:off x="0" y="0"/>
          <a:ext cx="0" cy="0"/>
          <a:chOff x="0" y="0"/>
          <a:chExt cx="0" cy="0"/>
        </a:xfrm>
      </p:grpSpPr>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_ONLY_1">
    <p:spTree>
      <p:nvGrpSpPr>
        <p:cNvPr id="1" name=""/>
        <p:cNvGrpSpPr/>
        <p:nvPr/>
      </p:nvGrpSpPr>
      <p:grpSpPr>
        <a:xfrm>
          <a:off x="0" y="0"/>
          <a:ext cx="0" cy="0"/>
          <a:chOff x="0" y="0"/>
          <a:chExt cx="0" cy="0"/>
        </a:xfrm>
      </p:grpSpPr>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_ONLY_2">
    <p:spTree>
      <p:nvGrpSpPr>
        <p:cNvPr id="1" name=""/>
        <p:cNvGrpSpPr/>
        <p:nvPr/>
      </p:nvGrpSpPr>
      <p:grpSpPr>
        <a:xfrm>
          <a:off x="0" y="0"/>
          <a:ext cx="0" cy="0"/>
          <a:chOff x="0" y="0"/>
          <a:chExt cx="0" cy="0"/>
        </a:xfrm>
      </p:grpSpPr>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2">
    <p:spTree>
      <p:nvGrpSpPr>
        <p:cNvPr id="1" name=""/>
        <p:cNvGrpSpPr/>
        <p:nvPr/>
      </p:nvGrpSpPr>
      <p:grpSpPr>
        <a:xfrm>
          <a:off x="0" y="0"/>
          <a:ext cx="0" cy="0"/>
          <a:chOff x="0" y="0"/>
          <a:chExt cx="0" cy="0"/>
        </a:xfrm>
      </p:grpSpPr>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
</Relationships>
</file>

<file path=ppt/slideMasters/_rels/slideMaster10.xml.rels><?xml version="1.0" encoding="UTF-8"?>
<Relationships xmlns="http://schemas.openxmlformats.org/package/2006/relationships"><Relationship Id="rId1" Type="http://schemas.openxmlformats.org/officeDocument/2006/relationships/theme" Target="../theme/theme10.xml"/><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slideLayout" Target="../slideLayouts/slideLayout10.xml"/>
</Relationships>
</file>

<file path=ppt/slideMasters/_rels/slideMaster11.xml.rels><?xml version="1.0" encoding="UTF-8"?>
<Relationships xmlns="http://schemas.openxmlformats.org/package/2006/relationships"><Relationship Id="rId1" Type="http://schemas.openxmlformats.org/officeDocument/2006/relationships/theme" Target="../theme/theme11.xml"/><Relationship Id="rId2" Type="http://schemas.openxmlformats.org/officeDocument/2006/relationships/image" Target="../media/image7.png"/><Relationship Id="rId3" Type="http://schemas.openxmlformats.org/officeDocument/2006/relationships/image" Target="../media/image7.png"/><Relationship Id="rId4" Type="http://schemas.openxmlformats.org/officeDocument/2006/relationships/slideLayout" Target="../slideLayouts/slideLayout11.xml"/>
</Relationships>
</file>

<file path=ppt/slideMasters/_rels/slideMaster12.xml.rels><?xml version="1.0" encoding="UTF-8"?>
<Relationships xmlns="http://schemas.openxmlformats.org/package/2006/relationships"><Relationship Id="rId1" Type="http://schemas.openxmlformats.org/officeDocument/2006/relationships/theme" Target="../theme/theme12.xml"/><Relationship Id="rId2" Type="http://schemas.openxmlformats.org/officeDocument/2006/relationships/image" Target="../media/image8.png"/><Relationship Id="rId3" Type="http://schemas.openxmlformats.org/officeDocument/2006/relationships/slideLayout" Target="../slideLayouts/slideLayout12.xml"/>
</Relationships>
</file>

<file path=ppt/slideMasters/_rels/slideMaster13.xml.rels><?xml version="1.0" encoding="UTF-8"?>
<Relationships xmlns="http://schemas.openxmlformats.org/package/2006/relationships"><Relationship Id="rId1" Type="http://schemas.openxmlformats.org/officeDocument/2006/relationships/theme" Target="../theme/theme13.xml"/><Relationship Id="rId2" Type="http://schemas.openxmlformats.org/officeDocument/2006/relationships/image" Target="../media/image2.png"/><Relationship Id="rId3" Type="http://schemas.openxmlformats.org/officeDocument/2006/relationships/hyperlink" Target="https://bit.ly/3A1uf1Q" TargetMode="External"/><Relationship Id="rId4" Type="http://schemas.openxmlformats.org/officeDocument/2006/relationships/hyperlink" Target="http://bit.ly/2TtBDfr" TargetMode="External"/><Relationship Id="rId5" Type="http://schemas.openxmlformats.org/officeDocument/2006/relationships/slideLayout" Target="../slideLayouts/slideLayout13.xml"/>
</Relationships>
</file>

<file path=ppt/slideMasters/_rels/slideMaster14.xml.rels><?xml version="1.0" encoding="UTF-8"?>
<Relationships xmlns="http://schemas.openxmlformats.org/package/2006/relationships"><Relationship Id="rId1" Type="http://schemas.openxmlformats.org/officeDocument/2006/relationships/theme" Target="../theme/theme14.xml"/><Relationship Id="rId2" Type="http://schemas.openxmlformats.org/officeDocument/2006/relationships/image" Target="../media/image6.png"/><Relationship Id="rId3" Type="http://schemas.openxmlformats.org/officeDocument/2006/relationships/slideLayout" Target="../slideLayouts/slideLayout14.xml"/>
</Relationships>
</file>

<file path=ppt/slideMasters/_rels/slideMaster15.xml.rels><?xml version="1.0" encoding="UTF-8"?>
<Relationships xmlns="http://schemas.openxmlformats.org/package/2006/relationships"><Relationship Id="rId1" Type="http://schemas.openxmlformats.org/officeDocument/2006/relationships/theme" Target="../theme/theme15.xml"/><Relationship Id="rId2" Type="http://schemas.openxmlformats.org/officeDocument/2006/relationships/image" Target="../media/image1.png"/><Relationship Id="rId3" Type="http://schemas.openxmlformats.org/officeDocument/2006/relationships/slideLayout" Target="../slideLayouts/slideLayout15.xml"/>
</Relationships>
</file>

<file path=ppt/slideMasters/_rels/slideMaster16.xml.rels><?xml version="1.0" encoding="UTF-8"?>
<Relationships xmlns="http://schemas.openxmlformats.org/package/2006/relationships"><Relationship Id="rId1" Type="http://schemas.openxmlformats.org/officeDocument/2006/relationships/theme" Target="../theme/theme16.xml"/><Relationship Id="rId2" Type="http://schemas.openxmlformats.org/officeDocument/2006/relationships/image" Target="../media/image5.png"/><Relationship Id="rId3" Type="http://schemas.openxmlformats.org/officeDocument/2006/relationships/slideLayout" Target="../slideLayouts/slideLayout16.xml"/>
</Relationships>
</file>

<file path=ppt/slideMasters/_rels/slideMaster17.xml.rels><?xml version="1.0" encoding="UTF-8"?>
<Relationships xmlns="http://schemas.openxmlformats.org/package/2006/relationships"><Relationship Id="rId1" Type="http://schemas.openxmlformats.org/officeDocument/2006/relationships/theme" Target="../theme/theme17.xml"/><Relationship Id="rId2" Type="http://schemas.openxmlformats.org/officeDocument/2006/relationships/image" Target="../media/image7.png"/><Relationship Id="rId3" Type="http://schemas.openxmlformats.org/officeDocument/2006/relationships/slideLayout" Target="../slideLayouts/slideLayout17.xml"/>
</Relationships>
</file>

<file path=ppt/slideMasters/_rels/slideMaster18.xml.rels><?xml version="1.0" encoding="UTF-8"?>
<Relationships xmlns="http://schemas.openxmlformats.org/package/2006/relationships"><Relationship Id="rId1" Type="http://schemas.openxmlformats.org/officeDocument/2006/relationships/theme" Target="../theme/theme18.xml"/><Relationship Id="rId2" Type="http://schemas.openxmlformats.org/officeDocument/2006/relationships/slideLayout" Target="../slideLayouts/slideLayout18.xml"/>
</Relationships>
</file>

<file path=ppt/slideMasters/_rels/slideMaster19.xml.rels><?xml version="1.0" encoding="UTF-8"?>
<Relationships xmlns="http://schemas.openxmlformats.org/package/2006/relationships"><Relationship Id="rId1" Type="http://schemas.openxmlformats.org/officeDocument/2006/relationships/theme" Target="../theme/theme19.xml"/><Relationship Id="rId2" Type="http://schemas.openxmlformats.org/officeDocument/2006/relationships/slideLayout" Target="../slideLayouts/slideLayout19.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2.png"/><Relationship Id="rId3" Type="http://schemas.openxmlformats.org/officeDocument/2006/relationships/slideLayout" Target="../slideLayouts/slideLayout2.xml"/>
</Relationships>
</file>

<file path=ppt/slideMasters/_rels/slideMaster20.xml.rels><?xml version="1.0" encoding="UTF-8"?>
<Relationships xmlns="http://schemas.openxmlformats.org/package/2006/relationships"><Relationship Id="rId1" Type="http://schemas.openxmlformats.org/officeDocument/2006/relationships/theme" Target="../theme/theme20.xml"/><Relationship Id="rId2" Type="http://schemas.openxmlformats.org/officeDocument/2006/relationships/image" Target="../media/image8.png"/><Relationship Id="rId3" Type="http://schemas.openxmlformats.org/officeDocument/2006/relationships/slideLayout" Target="../slideLayouts/slideLayout20.xml"/>
</Relationships>
</file>

<file path=ppt/slideMasters/_rels/slideMaster21.xml.rels><?xml version="1.0" encoding="UTF-8"?>
<Relationships xmlns="http://schemas.openxmlformats.org/package/2006/relationships"><Relationship Id="rId1" Type="http://schemas.openxmlformats.org/officeDocument/2006/relationships/theme" Target="../theme/theme21.xml"/><Relationship Id="rId2" Type="http://schemas.openxmlformats.org/officeDocument/2006/relationships/image" Target="../media/image1.png"/><Relationship Id="rId3" Type="http://schemas.openxmlformats.org/officeDocument/2006/relationships/slideLayout" Target="../slideLayouts/slideLayout21.xml"/>
</Relationships>
</file>

<file path=ppt/slideMasters/_rels/slideMaster22.xml.rels><?xml version="1.0" encoding="UTF-8"?>
<Relationships xmlns="http://schemas.openxmlformats.org/package/2006/relationships"><Relationship Id="rId1" Type="http://schemas.openxmlformats.org/officeDocument/2006/relationships/theme" Target="../theme/theme22.xml"/><Relationship Id="rId2" Type="http://schemas.openxmlformats.org/officeDocument/2006/relationships/slideLayout" Target="../slideLayouts/slideLayout22.xml"/>
</Relationships>
</file>

<file path=ppt/slideMasters/_rels/slideMaster23.xml.rels><?xml version="1.0" encoding="UTF-8"?>
<Relationships xmlns="http://schemas.openxmlformats.org/package/2006/relationships"><Relationship Id="rId1" Type="http://schemas.openxmlformats.org/officeDocument/2006/relationships/theme" Target="../theme/theme23.xml"/><Relationship Id="rId2" Type="http://schemas.openxmlformats.org/officeDocument/2006/relationships/slideLayout" Target="../slideLayouts/slideLayout23.xml"/>
</Relationships>
</file>

<file path=ppt/slideMasters/_rels/slideMaster24.xml.rels><?xml version="1.0" encoding="UTF-8"?>
<Relationships xmlns="http://schemas.openxmlformats.org/package/2006/relationships"><Relationship Id="rId1" Type="http://schemas.openxmlformats.org/officeDocument/2006/relationships/theme" Target="../theme/theme24.xml"/><Relationship Id="rId2" Type="http://schemas.openxmlformats.org/officeDocument/2006/relationships/slideLayout" Target="../slideLayouts/slideLayout24.xml"/>
</Relationships>
</file>

<file path=ppt/slideMasters/_rels/slideMaster25.xml.rels><?xml version="1.0" encoding="UTF-8"?>
<Relationships xmlns="http://schemas.openxmlformats.org/package/2006/relationships"><Relationship Id="rId1" Type="http://schemas.openxmlformats.org/officeDocument/2006/relationships/theme" Target="../theme/theme25.xml"/><Relationship Id="rId2" Type="http://schemas.openxmlformats.org/officeDocument/2006/relationships/slideLayout" Target="../slideLayouts/slideLayout25.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3.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3.png"/><Relationship Id="rId3" Type="http://schemas.openxmlformats.org/officeDocument/2006/relationships/slideLayout" Target="../slideLayouts/slideLayout4.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2.png"/><Relationship Id="rId3" Type="http://schemas.openxmlformats.org/officeDocument/2006/relationships/slideLayout" Target="../slideLayouts/slideLayout5.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image" Target="../media/image4.png"/><Relationship Id="rId3" Type="http://schemas.openxmlformats.org/officeDocument/2006/relationships/slideLayout" Target="../slideLayouts/slideLayout6.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image" Target="../media/image1.png"/><Relationship Id="rId3" Type="http://schemas.openxmlformats.org/officeDocument/2006/relationships/slideLayout" Target="../slideLayouts/slideLayout7.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image" Target="../media/image3.png"/><Relationship Id="rId3" Type="http://schemas.openxmlformats.org/officeDocument/2006/relationships/slideLayout" Target="../slideLayouts/slideLayout8.xml"/>
</Relationships>
</file>

<file path=ppt/slideMasters/_rels/slideMaster9.xml.rels><?xml version="1.0" encoding="UTF-8"?>
<Relationships xmlns="http://schemas.openxmlformats.org/package/2006/relationships"><Relationship Id="rId1" Type="http://schemas.openxmlformats.org/officeDocument/2006/relationships/theme" Target="../theme/theme9.xml"/><Relationship Id="rId2" Type="http://schemas.openxmlformats.org/officeDocument/2006/relationships/image" Target="../media/image1.png"/><Relationship Id="rId3" Type="http://schemas.openxmlformats.org/officeDocument/2006/relationships/slideLayout" Target="../slideLayouts/slideLayout9.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447480" y="119880"/>
            <a:ext cx="8248680" cy="1711440"/>
          </a:xfrm>
          <a:prstGeom prst="rect">
            <a:avLst/>
          </a:prstGeom>
          <a:noFill/>
          <a:ln w="0">
            <a:noFill/>
          </a:ln>
        </p:spPr>
        <p:txBody>
          <a:bodyPr lIns="91440" rIns="91440" tIns="91440" bIns="91440" anchor="b">
            <a:noAutofit/>
          </a:bodyPr>
          <a:p>
            <a:pPr indent="0">
              <a:buNone/>
            </a:pPr>
            <a:r>
              <a:rPr b="0" lang="fr-FR" sz="7500" spc="-1" strike="noStrike">
                <a:solidFill>
                  <a:schemeClr val="dk1"/>
                </a:solidFill>
                <a:latin typeface="Arial"/>
              </a:rPr>
              <a:t>Click to edit the title text format</a:t>
            </a:r>
            <a:endParaRPr b="0" lang="fr-FR" sz="7500" spc="-1" strike="noStrike">
              <a:solidFill>
                <a:schemeClr val="dk1"/>
              </a:solidFill>
              <a:latin typeface="Arial"/>
            </a:endParaRPr>
          </a:p>
        </p:txBody>
      </p:sp>
      <p:pic>
        <p:nvPicPr>
          <p:cNvPr id="1" name="Google Shape;11;p2" descr=""/>
          <p:cNvPicPr/>
          <p:nvPr/>
        </p:nvPicPr>
        <p:blipFill>
          <a:blip r:embed="rId2"/>
          <a:srcRect l="5173" t="9109" r="5173" b="11167"/>
          <a:stretch/>
        </p:blipFill>
        <p:spPr>
          <a:xfrm flipH="1" rot="10800000">
            <a:off x="1436400" y="2063880"/>
            <a:ext cx="6271200" cy="5576400"/>
          </a:xfrm>
          <a:prstGeom prst="rect">
            <a:avLst/>
          </a:prstGeom>
          <a:ln w="0">
            <a:noFill/>
          </a:ln>
        </p:spPr>
      </p:pic>
      <p:sp>
        <p:nvSpPr>
          <p:cNvPr id="2"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fr-FR" sz="1400" spc="-1" strike="noStrike">
                <a:solidFill>
                  <a:srgbClr val="000000"/>
                </a:solidFill>
                <a:latin typeface="Arial"/>
              </a:rPr>
              <a:t>Click to edit the outline text format</a:t>
            </a:r>
            <a:endParaRPr b="0" lang="fr-FR"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fr-FR" sz="1400" spc="-1" strike="noStrike">
                <a:solidFill>
                  <a:srgbClr val="000000"/>
                </a:solidFill>
                <a:latin typeface="Arial"/>
              </a:rPr>
              <a:t>Second Outline Level</a:t>
            </a:r>
            <a:endParaRPr b="0" lang="fr-FR"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fr-FR" sz="1400" spc="-1" strike="noStrike">
                <a:solidFill>
                  <a:srgbClr val="000000"/>
                </a:solidFill>
                <a:latin typeface="Arial"/>
              </a:rPr>
              <a:t>Third Outline Level</a:t>
            </a:r>
            <a:endParaRPr b="0" lang="fr-FR"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fr-FR" sz="1400" spc="-1" strike="noStrike">
                <a:solidFill>
                  <a:srgbClr val="000000"/>
                </a:solidFill>
                <a:latin typeface="Arial"/>
              </a:rPr>
              <a:t>Fourth Outline Level</a:t>
            </a:r>
            <a:endParaRPr b="0" lang="fr-FR"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fr-FR" sz="2000" spc="-1" strike="noStrike">
                <a:solidFill>
                  <a:srgbClr val="000000"/>
                </a:solidFill>
                <a:latin typeface="Arial"/>
              </a:rPr>
              <a:t>Fifth Outline Level</a:t>
            </a:r>
            <a:endParaRPr b="0" lang="fr-FR"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fr-FR" sz="2000" spc="-1" strike="noStrike">
                <a:solidFill>
                  <a:srgbClr val="000000"/>
                </a:solidFill>
                <a:latin typeface="Arial"/>
              </a:rPr>
              <a:t>Sixth Outline Level</a:t>
            </a:r>
            <a:endParaRPr b="0" lang="fr-FR"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fr-FR" sz="2000" spc="-1" strike="noStrike">
                <a:solidFill>
                  <a:srgbClr val="000000"/>
                </a:solidFill>
                <a:latin typeface="Arial"/>
              </a:rPr>
              <a:t>Seventh Outline Level</a:t>
            </a:r>
            <a:endParaRPr b="0" lang="fr-FR"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3"/>
  </p:sldLayoutIdLst>
</p:sldMaster>
</file>

<file path=ppt/slideMasters/slideMaster1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31" name="Google Shape;89;p19" descr=""/>
          <p:cNvPicPr/>
          <p:nvPr/>
        </p:nvPicPr>
        <p:blipFill>
          <a:blip r:embed="rId2"/>
          <a:srcRect l="11466" t="6409" r="7827" b="14928"/>
          <a:stretch/>
        </p:blipFill>
        <p:spPr>
          <a:xfrm>
            <a:off x="-1824120" y="-1041840"/>
            <a:ext cx="2606760" cy="2540520"/>
          </a:xfrm>
          <a:prstGeom prst="rect">
            <a:avLst/>
          </a:prstGeom>
          <a:ln w="0">
            <a:noFill/>
          </a:ln>
        </p:spPr>
      </p:pic>
      <p:pic>
        <p:nvPicPr>
          <p:cNvPr id="32" name="Google Shape;90;p19" descr=""/>
          <p:cNvPicPr/>
          <p:nvPr/>
        </p:nvPicPr>
        <p:blipFill>
          <a:blip r:embed="rId3"/>
          <a:srcRect l="7524" t="8764" r="15679" b="20370"/>
          <a:stretch/>
        </p:blipFill>
        <p:spPr>
          <a:xfrm rot="5400000">
            <a:off x="7843680" y="2858760"/>
            <a:ext cx="3949200" cy="3644640"/>
          </a:xfrm>
          <a:prstGeom prst="rect">
            <a:avLst/>
          </a:prstGeom>
          <a:ln w="0">
            <a:noFill/>
          </a:ln>
        </p:spPr>
      </p:pic>
      <p:sp>
        <p:nvSpPr>
          <p:cNvPr id="33" name="PlaceHolder 1"/>
          <p:cNvSpPr>
            <a:spLocks noGrp="1"/>
          </p:cNvSpPr>
          <p:nvPr>
            <p:ph type="title"/>
          </p:nvPr>
        </p:nvSpPr>
        <p:spPr>
          <a:xfrm>
            <a:off x="720000" y="369000"/>
            <a:ext cx="7703640" cy="764640"/>
          </a:xfrm>
          <a:prstGeom prst="rect">
            <a:avLst/>
          </a:prstGeom>
          <a:noFill/>
          <a:ln w="0">
            <a:noFill/>
          </a:ln>
        </p:spPr>
        <p:txBody>
          <a:bodyPr lIns="91440" rIns="91440" tIns="91440" bIns="91440" anchor="t">
            <a:noAutofit/>
          </a:bodyPr>
          <a:p>
            <a:pPr indent="0">
              <a:buNone/>
            </a:pPr>
            <a:r>
              <a:rPr b="0" lang="fr-FR" sz="4000" spc="-1" strike="noStrike">
                <a:solidFill>
                  <a:schemeClr val="dk1"/>
                </a:solidFill>
                <a:latin typeface="Arial"/>
              </a:rPr>
              <a:t>Click to edit the title text format</a:t>
            </a:r>
            <a:endParaRPr b="0" lang="fr-FR" sz="4000" spc="-1" strike="noStrike">
              <a:solidFill>
                <a:schemeClr val="dk1"/>
              </a:solidFill>
              <a:latin typeface="Arial"/>
            </a:endParaRPr>
          </a:p>
        </p:txBody>
      </p:sp>
      <p:sp>
        <p:nvSpPr>
          <p:cNvPr id="34" name="PlaceHolder 2"/>
          <p:cNvSpPr>
            <a:spLocks noGrp="1"/>
          </p:cNvSpPr>
          <p:nvPr>
            <p:ph type="title"/>
          </p:nvPr>
        </p:nvSpPr>
        <p:spPr>
          <a:xfrm>
            <a:off x="6582960" y="3389400"/>
            <a:ext cx="865440" cy="482400"/>
          </a:xfrm>
          <a:prstGeom prst="rect">
            <a:avLst/>
          </a:prstGeom>
          <a:noFill/>
          <a:ln w="0">
            <a:noFill/>
          </a:ln>
        </p:spPr>
        <p:txBody>
          <a:bodyPr lIns="91440" rIns="91440" tIns="91440" bIns="91440" anchor="ctr">
            <a:noAutofit/>
          </a:bodyPr>
          <a:p>
            <a:pPr indent="0" algn="ctr">
              <a:lnSpc>
                <a:spcPct val="100000"/>
              </a:lnSpc>
              <a:buNone/>
            </a:pPr>
            <a:r>
              <a:rPr b="1" lang="fr-FR" sz="2500" spc="-1" strike="noStrike">
                <a:solidFill>
                  <a:schemeClr val="dk1"/>
                </a:solidFill>
                <a:latin typeface="Chakra Petch"/>
                <a:ea typeface="Chakra Petch"/>
              </a:rPr>
              <a:t>xx%</a:t>
            </a:r>
            <a:endParaRPr b="0" lang="fr-FR" sz="2500" spc="-1" strike="noStrike">
              <a:solidFill>
                <a:schemeClr val="dk1"/>
              </a:solidFill>
              <a:latin typeface="Arial"/>
            </a:endParaRPr>
          </a:p>
        </p:txBody>
      </p:sp>
      <p:sp>
        <p:nvSpPr>
          <p:cNvPr id="35" name="PlaceHolder 3"/>
          <p:cNvSpPr>
            <a:spLocks noGrp="1"/>
          </p:cNvSpPr>
          <p:nvPr>
            <p:ph type="title"/>
          </p:nvPr>
        </p:nvSpPr>
        <p:spPr>
          <a:xfrm>
            <a:off x="6582960" y="1498680"/>
            <a:ext cx="865440" cy="482760"/>
          </a:xfrm>
          <a:prstGeom prst="rect">
            <a:avLst/>
          </a:prstGeom>
          <a:noFill/>
          <a:ln w="0">
            <a:noFill/>
          </a:ln>
        </p:spPr>
        <p:txBody>
          <a:bodyPr lIns="91440" rIns="91440" tIns="91440" bIns="91440" anchor="ctr">
            <a:noAutofit/>
          </a:bodyPr>
          <a:p>
            <a:pPr indent="0" algn="ctr">
              <a:lnSpc>
                <a:spcPct val="100000"/>
              </a:lnSpc>
              <a:buNone/>
            </a:pPr>
            <a:r>
              <a:rPr b="1" lang="fr-FR" sz="2500" spc="-1" strike="noStrike">
                <a:solidFill>
                  <a:schemeClr val="dk1"/>
                </a:solidFill>
                <a:latin typeface="Chakra Petch"/>
                <a:ea typeface="Chakra Petch"/>
              </a:rPr>
              <a:t>xx%</a:t>
            </a:r>
            <a:endParaRPr b="0" lang="fr-FR" sz="2500" spc="-1" strike="noStrike">
              <a:solidFill>
                <a:schemeClr val="dk1"/>
              </a:solidFill>
              <a:latin typeface="Arial"/>
            </a:endParaRPr>
          </a:p>
        </p:txBody>
      </p:sp>
      <p:sp>
        <p:nvSpPr>
          <p:cNvPr id="36" name="PlaceHolder 4"/>
          <p:cNvSpPr>
            <a:spLocks noGrp="1"/>
          </p:cNvSpPr>
          <p:nvPr>
            <p:ph type="title"/>
          </p:nvPr>
        </p:nvSpPr>
        <p:spPr>
          <a:xfrm>
            <a:off x="4140000" y="1499040"/>
            <a:ext cx="864000" cy="482400"/>
          </a:xfrm>
          <a:prstGeom prst="rect">
            <a:avLst/>
          </a:prstGeom>
          <a:noFill/>
          <a:ln w="0">
            <a:noFill/>
          </a:ln>
        </p:spPr>
        <p:txBody>
          <a:bodyPr lIns="91440" rIns="91440" tIns="91440" bIns="91440" anchor="ctr">
            <a:noAutofit/>
          </a:bodyPr>
          <a:p>
            <a:pPr indent="0" algn="ctr">
              <a:lnSpc>
                <a:spcPct val="100000"/>
              </a:lnSpc>
              <a:buNone/>
            </a:pPr>
            <a:r>
              <a:rPr b="1" lang="fr-FR" sz="2500" spc="-1" strike="noStrike">
                <a:solidFill>
                  <a:schemeClr val="dk1"/>
                </a:solidFill>
                <a:latin typeface="Chakra Petch"/>
                <a:ea typeface="Chakra Petch"/>
              </a:rPr>
              <a:t>xx%</a:t>
            </a:r>
            <a:endParaRPr b="0" lang="fr-FR" sz="2500" spc="-1" strike="noStrike">
              <a:solidFill>
                <a:schemeClr val="dk1"/>
              </a:solidFill>
              <a:latin typeface="Arial"/>
            </a:endParaRPr>
          </a:p>
        </p:txBody>
      </p:sp>
      <p:sp>
        <p:nvSpPr>
          <p:cNvPr id="37" name="PlaceHolder 5"/>
          <p:cNvSpPr>
            <a:spLocks noGrp="1"/>
          </p:cNvSpPr>
          <p:nvPr>
            <p:ph type="title"/>
          </p:nvPr>
        </p:nvSpPr>
        <p:spPr>
          <a:xfrm>
            <a:off x="4138920" y="3389400"/>
            <a:ext cx="865440" cy="482400"/>
          </a:xfrm>
          <a:prstGeom prst="rect">
            <a:avLst/>
          </a:prstGeom>
          <a:noFill/>
          <a:ln w="0">
            <a:noFill/>
          </a:ln>
        </p:spPr>
        <p:txBody>
          <a:bodyPr lIns="91440" rIns="91440" tIns="91440" bIns="91440" anchor="ctr">
            <a:noAutofit/>
          </a:bodyPr>
          <a:p>
            <a:pPr indent="0" algn="ctr">
              <a:lnSpc>
                <a:spcPct val="100000"/>
              </a:lnSpc>
              <a:buNone/>
            </a:pPr>
            <a:r>
              <a:rPr b="1" lang="fr-FR" sz="2500" spc="-1" strike="noStrike">
                <a:solidFill>
                  <a:schemeClr val="dk1"/>
                </a:solidFill>
                <a:latin typeface="Chakra Petch"/>
                <a:ea typeface="Chakra Petch"/>
              </a:rPr>
              <a:t>xx%</a:t>
            </a:r>
            <a:endParaRPr b="0" lang="fr-FR" sz="2500" spc="-1" strike="noStrike">
              <a:solidFill>
                <a:schemeClr val="dk1"/>
              </a:solidFill>
              <a:latin typeface="Arial"/>
            </a:endParaRPr>
          </a:p>
        </p:txBody>
      </p:sp>
      <p:sp>
        <p:nvSpPr>
          <p:cNvPr id="38" name="PlaceHolder 6"/>
          <p:cNvSpPr>
            <a:spLocks noGrp="1"/>
          </p:cNvSpPr>
          <p:nvPr>
            <p:ph type="title"/>
          </p:nvPr>
        </p:nvSpPr>
        <p:spPr>
          <a:xfrm>
            <a:off x="1695240" y="1498680"/>
            <a:ext cx="865440" cy="482760"/>
          </a:xfrm>
          <a:prstGeom prst="rect">
            <a:avLst/>
          </a:prstGeom>
          <a:noFill/>
          <a:ln w="0">
            <a:noFill/>
          </a:ln>
        </p:spPr>
        <p:txBody>
          <a:bodyPr lIns="91440" rIns="91440" tIns="91440" bIns="91440" anchor="ctr">
            <a:noAutofit/>
          </a:bodyPr>
          <a:p>
            <a:pPr indent="0" algn="ctr">
              <a:lnSpc>
                <a:spcPct val="100000"/>
              </a:lnSpc>
              <a:buNone/>
            </a:pPr>
            <a:r>
              <a:rPr b="1" lang="fr-FR" sz="2500" spc="-1" strike="noStrike">
                <a:solidFill>
                  <a:schemeClr val="dk1"/>
                </a:solidFill>
                <a:latin typeface="Chakra Petch"/>
                <a:ea typeface="Chakra Petch"/>
              </a:rPr>
              <a:t>xx%</a:t>
            </a:r>
            <a:endParaRPr b="0" lang="fr-FR" sz="2500" spc="-1" strike="noStrike">
              <a:solidFill>
                <a:schemeClr val="dk1"/>
              </a:solidFill>
              <a:latin typeface="Arial"/>
            </a:endParaRPr>
          </a:p>
        </p:txBody>
      </p:sp>
      <p:sp>
        <p:nvSpPr>
          <p:cNvPr id="39" name="PlaceHolder 7"/>
          <p:cNvSpPr>
            <a:spLocks noGrp="1"/>
          </p:cNvSpPr>
          <p:nvPr>
            <p:ph type="title"/>
          </p:nvPr>
        </p:nvSpPr>
        <p:spPr>
          <a:xfrm>
            <a:off x="1695240" y="3389400"/>
            <a:ext cx="865440" cy="482400"/>
          </a:xfrm>
          <a:prstGeom prst="rect">
            <a:avLst/>
          </a:prstGeom>
          <a:noFill/>
          <a:ln w="0">
            <a:noFill/>
          </a:ln>
        </p:spPr>
        <p:txBody>
          <a:bodyPr lIns="91440" rIns="91440" tIns="91440" bIns="91440" anchor="ctr">
            <a:noAutofit/>
          </a:bodyPr>
          <a:p>
            <a:pPr indent="0" algn="ctr">
              <a:lnSpc>
                <a:spcPct val="100000"/>
              </a:lnSpc>
              <a:buNone/>
            </a:pPr>
            <a:r>
              <a:rPr b="1" lang="fr-FR" sz="2500" spc="-1" strike="noStrike">
                <a:solidFill>
                  <a:schemeClr val="dk1"/>
                </a:solidFill>
                <a:latin typeface="Chakra Petch"/>
                <a:ea typeface="Chakra Petch"/>
              </a:rPr>
              <a:t>xx%</a:t>
            </a:r>
            <a:endParaRPr b="0" lang="fr-FR" sz="25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67" r:id="rId4"/>
  </p:sldLayoutIdLst>
</p:sldMaster>
</file>

<file path=ppt/slideMasters/slideMaster1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40" name="PlaceHolder 1"/>
          <p:cNvSpPr>
            <a:spLocks noGrp="1"/>
          </p:cNvSpPr>
          <p:nvPr>
            <p:ph type="title"/>
          </p:nvPr>
        </p:nvSpPr>
        <p:spPr>
          <a:xfrm>
            <a:off x="228600" y="755640"/>
            <a:ext cx="5295600" cy="1011600"/>
          </a:xfrm>
          <a:prstGeom prst="rect">
            <a:avLst/>
          </a:prstGeom>
          <a:noFill/>
          <a:ln w="0">
            <a:noFill/>
          </a:ln>
        </p:spPr>
        <p:txBody>
          <a:bodyPr lIns="91440" rIns="91440" tIns="91440" bIns="91440" anchor="b">
            <a:noAutofit/>
          </a:bodyPr>
          <a:p>
            <a:pPr indent="0">
              <a:lnSpc>
                <a:spcPct val="100000"/>
              </a:lnSpc>
              <a:buNone/>
            </a:pPr>
            <a:r>
              <a:rPr b="1" lang="fr-FR" sz="6000" spc="-1" strike="noStrike">
                <a:solidFill>
                  <a:schemeClr val="dk1"/>
                </a:solidFill>
                <a:latin typeface="Chakra Petch"/>
                <a:ea typeface="Chakra Petch"/>
              </a:rPr>
              <a:t>xx%</a:t>
            </a:r>
            <a:endParaRPr b="0" lang="fr-FR" sz="6000" spc="-1" strike="noStrike">
              <a:solidFill>
                <a:schemeClr val="dk1"/>
              </a:solidFill>
              <a:latin typeface="Arial"/>
            </a:endParaRPr>
          </a:p>
        </p:txBody>
      </p:sp>
      <p:sp>
        <p:nvSpPr>
          <p:cNvPr id="41" name="PlaceHolder 2"/>
          <p:cNvSpPr>
            <a:spLocks noGrp="1"/>
          </p:cNvSpPr>
          <p:nvPr>
            <p:ph type="title"/>
          </p:nvPr>
        </p:nvSpPr>
        <p:spPr>
          <a:xfrm>
            <a:off x="3619440" y="2608560"/>
            <a:ext cx="5295600" cy="1011600"/>
          </a:xfrm>
          <a:prstGeom prst="rect">
            <a:avLst/>
          </a:prstGeom>
          <a:noFill/>
          <a:ln w="0">
            <a:noFill/>
          </a:ln>
        </p:spPr>
        <p:txBody>
          <a:bodyPr lIns="91440" rIns="91440" tIns="91440" bIns="91440" anchor="b">
            <a:noAutofit/>
          </a:bodyPr>
          <a:p>
            <a:pPr indent="0" algn="r">
              <a:lnSpc>
                <a:spcPct val="100000"/>
              </a:lnSpc>
              <a:buNone/>
            </a:pPr>
            <a:r>
              <a:rPr b="1" lang="fr-FR" sz="6000" spc="-1" strike="noStrike">
                <a:solidFill>
                  <a:schemeClr val="dk1"/>
                </a:solidFill>
                <a:latin typeface="Chakra Petch"/>
                <a:ea typeface="Chakra Petch"/>
              </a:rPr>
              <a:t>xx%</a:t>
            </a:r>
            <a:endParaRPr b="0" lang="fr-FR" sz="6000" spc="-1" strike="noStrike">
              <a:solidFill>
                <a:schemeClr val="dk1"/>
              </a:solidFill>
              <a:latin typeface="Arial"/>
            </a:endParaRPr>
          </a:p>
        </p:txBody>
      </p:sp>
      <p:pic>
        <p:nvPicPr>
          <p:cNvPr id="42" name="Google Shape;109;p20" descr=""/>
          <p:cNvPicPr/>
          <p:nvPr/>
        </p:nvPicPr>
        <p:blipFill>
          <a:blip r:embed="rId2"/>
          <a:srcRect l="7745" t="0" r="10102" b="14505"/>
          <a:stretch/>
        </p:blipFill>
        <p:spPr>
          <a:xfrm rot="15087000">
            <a:off x="5385240" y="-4081680"/>
            <a:ext cx="6132240" cy="6382080"/>
          </a:xfrm>
          <a:prstGeom prst="rect">
            <a:avLst/>
          </a:prstGeom>
          <a:ln w="0">
            <a:noFill/>
          </a:ln>
        </p:spPr>
      </p:pic>
      <p:pic>
        <p:nvPicPr>
          <p:cNvPr id="43" name="Google Shape;110;p20" descr=""/>
          <p:cNvPicPr/>
          <p:nvPr/>
        </p:nvPicPr>
        <p:blipFill>
          <a:blip r:embed="rId3"/>
          <a:srcRect l="7745" t="0" r="10102" b="14505"/>
          <a:stretch/>
        </p:blipFill>
        <p:spPr>
          <a:xfrm flipH="1" rot="3667800">
            <a:off x="-3454560" y="2648880"/>
            <a:ext cx="6132240" cy="6382080"/>
          </a:xfrm>
          <a:prstGeom prst="rect">
            <a:avLst/>
          </a:prstGeom>
          <a:ln w="0">
            <a:noFill/>
          </a:ln>
        </p:spPr>
      </p:pic>
    </p:spTree>
  </p:cSld>
  <p:clrMap bg1="lt1" bg2="lt2" tx1="dk1" tx2="dk2" accent1="accent1" accent2="accent2" accent3="accent3" accent4="accent4" accent5="accent5" accent6="accent6" hlink="hlink" folHlink="folHlink"/>
  <p:sldLayoutIdLst>
    <p:sldLayoutId id="2147483669" r:id="rId4"/>
  </p:sldLayoutIdLst>
</p:sldMaster>
</file>

<file path=ppt/slideMasters/slideMaster1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44" name="Google Shape;13;p3" descr=""/>
          <p:cNvPicPr/>
          <p:nvPr/>
        </p:nvPicPr>
        <p:blipFill>
          <a:blip r:embed="rId2"/>
          <a:srcRect l="8735" t="13760" r="9849" b="21413"/>
          <a:stretch/>
        </p:blipFill>
        <p:spPr>
          <a:xfrm rot="14139600">
            <a:off x="5523120" y="2601720"/>
            <a:ext cx="5340600" cy="4251960"/>
          </a:xfrm>
          <a:prstGeom prst="rect">
            <a:avLst/>
          </a:prstGeom>
          <a:ln w="0">
            <a:noFill/>
          </a:ln>
        </p:spPr>
      </p:pic>
      <p:sp>
        <p:nvSpPr>
          <p:cNvPr id="45" name="PlaceHolder 1"/>
          <p:cNvSpPr>
            <a:spLocks noGrp="1"/>
          </p:cNvSpPr>
          <p:nvPr>
            <p:ph type="title"/>
          </p:nvPr>
        </p:nvSpPr>
        <p:spPr>
          <a:xfrm>
            <a:off x="228600" y="901440"/>
            <a:ext cx="5837040" cy="3361680"/>
          </a:xfrm>
          <a:prstGeom prst="rect">
            <a:avLst/>
          </a:prstGeom>
          <a:noFill/>
          <a:ln w="0">
            <a:noFill/>
          </a:ln>
        </p:spPr>
        <p:txBody>
          <a:bodyPr lIns="91440" rIns="91440" tIns="91440" bIns="91440" anchor="b">
            <a:noAutofit/>
          </a:bodyPr>
          <a:p>
            <a:pPr indent="0">
              <a:buNone/>
            </a:pPr>
            <a:r>
              <a:rPr b="0" lang="fr-FR" sz="6000" spc="-1" strike="noStrike">
                <a:solidFill>
                  <a:schemeClr val="dk1"/>
                </a:solidFill>
                <a:latin typeface="Arial"/>
              </a:rPr>
              <a:t>Click to edit the title text format</a:t>
            </a:r>
            <a:endParaRPr b="0" lang="fr-FR" sz="6000" spc="-1" strike="noStrike">
              <a:solidFill>
                <a:schemeClr val="dk1"/>
              </a:solidFill>
              <a:latin typeface="Arial"/>
            </a:endParaRPr>
          </a:p>
        </p:txBody>
      </p:sp>
      <p:sp>
        <p:nvSpPr>
          <p:cNvPr id="46" name="PlaceHolder 2"/>
          <p:cNvSpPr>
            <a:spLocks noGrp="1"/>
          </p:cNvSpPr>
          <p:nvPr>
            <p:ph type="title"/>
          </p:nvPr>
        </p:nvSpPr>
        <p:spPr>
          <a:xfrm>
            <a:off x="6655320" y="228600"/>
            <a:ext cx="2259720" cy="1829160"/>
          </a:xfrm>
          <a:prstGeom prst="rect">
            <a:avLst/>
          </a:prstGeom>
          <a:noFill/>
          <a:ln w="0">
            <a:noFill/>
          </a:ln>
        </p:spPr>
        <p:txBody>
          <a:bodyPr lIns="91440" rIns="91440" tIns="91440" bIns="91440" anchor="t">
            <a:noAutofit/>
          </a:bodyPr>
          <a:p>
            <a:pPr indent="0" algn="r">
              <a:lnSpc>
                <a:spcPct val="100000"/>
              </a:lnSpc>
              <a:buNone/>
            </a:pPr>
            <a:r>
              <a:rPr b="1" lang="fr-FR" sz="10000" spc="-1" strike="noStrike">
                <a:solidFill>
                  <a:schemeClr val="dk1"/>
                </a:solidFill>
                <a:latin typeface="Chakra Petch"/>
                <a:ea typeface="Chakra Petch"/>
              </a:rPr>
              <a:t>xx%</a:t>
            </a:r>
            <a:endParaRPr b="0" lang="fr-FR" sz="10000" spc="-1" strike="noStrike">
              <a:solidFill>
                <a:schemeClr val="dk1"/>
              </a:solidFill>
              <a:latin typeface="Arial"/>
            </a:endParaRPr>
          </a:p>
        </p:txBody>
      </p:sp>
      <p:sp>
        <p:nvSpPr>
          <p:cNvPr id="47" name="PlaceHolder 3"/>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fr-FR" sz="1400" spc="-1" strike="noStrike">
                <a:solidFill>
                  <a:srgbClr val="000000"/>
                </a:solidFill>
                <a:latin typeface="Arial"/>
              </a:rPr>
              <a:t>Click to edit the outline text format</a:t>
            </a:r>
            <a:endParaRPr b="0" lang="fr-FR"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fr-FR" sz="1400" spc="-1" strike="noStrike">
                <a:solidFill>
                  <a:srgbClr val="000000"/>
                </a:solidFill>
                <a:latin typeface="Arial"/>
              </a:rPr>
              <a:t>Second Outline Level</a:t>
            </a:r>
            <a:endParaRPr b="0" lang="fr-FR"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fr-FR" sz="1400" spc="-1" strike="noStrike">
                <a:solidFill>
                  <a:srgbClr val="000000"/>
                </a:solidFill>
                <a:latin typeface="Arial"/>
              </a:rPr>
              <a:t>Third Outline Level</a:t>
            </a:r>
            <a:endParaRPr b="0" lang="fr-FR"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fr-FR" sz="1400" spc="-1" strike="noStrike">
                <a:solidFill>
                  <a:srgbClr val="000000"/>
                </a:solidFill>
                <a:latin typeface="Arial"/>
              </a:rPr>
              <a:t>Fourth Outline Level</a:t>
            </a:r>
            <a:endParaRPr b="0" lang="fr-FR"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fr-FR" sz="2000" spc="-1" strike="noStrike">
                <a:solidFill>
                  <a:srgbClr val="000000"/>
                </a:solidFill>
                <a:latin typeface="Arial"/>
              </a:rPr>
              <a:t>Fifth Outline Level</a:t>
            </a:r>
            <a:endParaRPr b="0" lang="fr-FR"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fr-FR" sz="2000" spc="-1" strike="noStrike">
                <a:solidFill>
                  <a:srgbClr val="000000"/>
                </a:solidFill>
                <a:latin typeface="Arial"/>
              </a:rPr>
              <a:t>Sixth Outline Level</a:t>
            </a:r>
            <a:endParaRPr b="0" lang="fr-FR"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fr-FR" sz="2000" spc="-1" strike="noStrike">
                <a:solidFill>
                  <a:srgbClr val="000000"/>
                </a:solidFill>
                <a:latin typeface="Arial"/>
              </a:rPr>
              <a:t>Seventh Outline Level</a:t>
            </a:r>
            <a:endParaRPr b="0" lang="fr-FR"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1" r:id="rId3"/>
  </p:sldLayoutIdLst>
</p:sldMaster>
</file>

<file path=ppt/slideMasters/slideMaster1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48" name="Google Shape;112;p21" descr=""/>
          <p:cNvPicPr/>
          <p:nvPr/>
        </p:nvPicPr>
        <p:blipFill>
          <a:blip r:embed="rId2"/>
          <a:stretch/>
        </p:blipFill>
        <p:spPr>
          <a:xfrm rot="5400000">
            <a:off x="1677960" y="-3491640"/>
            <a:ext cx="5988960" cy="5988960"/>
          </a:xfrm>
          <a:prstGeom prst="rect">
            <a:avLst/>
          </a:prstGeom>
          <a:ln w="0">
            <a:noFill/>
          </a:ln>
        </p:spPr>
      </p:pic>
      <p:sp>
        <p:nvSpPr>
          <p:cNvPr id="49" name="PlaceHolder 1"/>
          <p:cNvSpPr>
            <a:spLocks noGrp="1"/>
          </p:cNvSpPr>
          <p:nvPr>
            <p:ph type="title"/>
          </p:nvPr>
        </p:nvSpPr>
        <p:spPr>
          <a:xfrm>
            <a:off x="228600" y="2497680"/>
            <a:ext cx="5067000" cy="1058400"/>
          </a:xfrm>
          <a:prstGeom prst="rect">
            <a:avLst/>
          </a:prstGeom>
          <a:noFill/>
          <a:ln w="0">
            <a:noFill/>
          </a:ln>
        </p:spPr>
        <p:txBody>
          <a:bodyPr lIns="91440" rIns="91440" tIns="91440" bIns="91440" anchor="b">
            <a:noAutofit/>
          </a:bodyPr>
          <a:p>
            <a:pPr indent="0">
              <a:buNone/>
            </a:pPr>
            <a:r>
              <a:rPr b="0" lang="fr-FR" sz="6000" spc="-1" strike="noStrike">
                <a:solidFill>
                  <a:schemeClr val="dk1"/>
                </a:solidFill>
                <a:latin typeface="Arial"/>
              </a:rPr>
              <a:t>Click to edit the title text format</a:t>
            </a:r>
            <a:endParaRPr b="0" lang="fr-FR" sz="6000" spc="-1" strike="noStrike">
              <a:solidFill>
                <a:schemeClr val="dk1"/>
              </a:solidFill>
              <a:latin typeface="Arial"/>
            </a:endParaRPr>
          </a:p>
        </p:txBody>
      </p:sp>
      <p:sp>
        <p:nvSpPr>
          <p:cNvPr id="50" name="Google Shape;115;p21"/>
          <p:cNvSpPr/>
          <p:nvPr/>
        </p:nvSpPr>
        <p:spPr>
          <a:xfrm>
            <a:off x="4457880" y="3773880"/>
            <a:ext cx="4457520" cy="556920"/>
          </a:xfrm>
          <a:prstGeom prst="rect">
            <a:avLst/>
          </a:prstGeom>
          <a:noFill/>
          <a:ln w="0">
            <a:noFill/>
          </a:ln>
        </p:spPr>
        <p:style>
          <a:lnRef idx="0"/>
          <a:fillRef idx="0"/>
          <a:effectRef idx="0"/>
          <a:fontRef idx="minor"/>
        </p:style>
        <p:txBody>
          <a:bodyPr tIns="91440" bIns="91440" anchor="t">
            <a:noAutofit/>
          </a:bodyPr>
          <a:p>
            <a:pPr algn="r" defTabSz="914400">
              <a:lnSpc>
                <a:spcPct val="100000"/>
              </a:lnSpc>
              <a:tabLst>
                <a:tab algn="l" pos="0"/>
              </a:tabLst>
            </a:pPr>
            <a:r>
              <a:rPr b="1" lang="en" sz="1200" spc="-1" strike="noStrike">
                <a:solidFill>
                  <a:schemeClr val="dk1"/>
                </a:solidFill>
                <a:latin typeface="SUSE"/>
                <a:ea typeface="SUSE"/>
              </a:rPr>
              <a:t>CREDITS:</a:t>
            </a:r>
            <a:r>
              <a:rPr b="0" lang="en" sz="1200" spc="-1" strike="noStrike">
                <a:solidFill>
                  <a:schemeClr val="dk1"/>
                </a:solidFill>
                <a:latin typeface="SUSE"/>
                <a:ea typeface="SUSE"/>
              </a:rPr>
              <a:t> This presentation template was created by </a:t>
            </a:r>
            <a:r>
              <a:rPr b="1" lang="en" sz="1200" spc="-1" strike="noStrike" u="sng">
                <a:solidFill>
                  <a:schemeClr val="dk1"/>
                </a:solidFill>
                <a:uFillTx/>
                <a:latin typeface="SUSE"/>
                <a:ea typeface="SUSE"/>
                <a:hlinkClick r:id="rId3"/>
              </a:rPr>
              <a:t>Slidesgo</a:t>
            </a:r>
            <a:r>
              <a:rPr b="0" lang="en" sz="1200" spc="-1" strike="noStrike">
                <a:solidFill>
                  <a:schemeClr val="dk1"/>
                </a:solidFill>
                <a:latin typeface="SUSE"/>
                <a:ea typeface="SUSE"/>
              </a:rPr>
              <a:t>, and includes icons, infographics &amp; images by </a:t>
            </a:r>
            <a:r>
              <a:rPr b="1" lang="en" sz="1200" spc="-1" strike="noStrike" u="sng">
                <a:solidFill>
                  <a:schemeClr val="dk1"/>
                </a:solidFill>
                <a:uFillTx/>
                <a:latin typeface="SUSE"/>
                <a:ea typeface="SUSE"/>
                <a:hlinkClick r:id="rId4"/>
              </a:rPr>
              <a:t>Freepik</a:t>
            </a:r>
            <a:r>
              <a:rPr b="0" lang="en" sz="1200" spc="-1" strike="noStrike">
                <a:solidFill>
                  <a:schemeClr val="dk1"/>
                </a:solidFill>
                <a:latin typeface="SUSE"/>
                <a:ea typeface="SUSE"/>
              </a:rPr>
              <a:t> </a:t>
            </a:r>
            <a:endParaRPr b="0" lang="en-US" sz="1200" spc="-1" strike="noStrike">
              <a:solidFill>
                <a:srgbClr val="000000"/>
              </a:solidFill>
              <a:latin typeface="OpenSymbol"/>
            </a:endParaRPr>
          </a:p>
        </p:txBody>
      </p:sp>
      <p:sp>
        <p:nvSpPr>
          <p:cNvPr id="51"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fr-FR" sz="1400" spc="-1" strike="noStrike">
                <a:solidFill>
                  <a:srgbClr val="000000"/>
                </a:solidFill>
                <a:latin typeface="Arial"/>
              </a:rPr>
              <a:t>Click to edit the outline text format</a:t>
            </a:r>
            <a:endParaRPr b="0" lang="fr-FR"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fr-FR" sz="1400" spc="-1" strike="noStrike">
                <a:solidFill>
                  <a:srgbClr val="000000"/>
                </a:solidFill>
                <a:latin typeface="Arial"/>
              </a:rPr>
              <a:t>Second Outline Level</a:t>
            </a:r>
            <a:endParaRPr b="0" lang="fr-FR"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fr-FR" sz="1400" spc="-1" strike="noStrike">
                <a:solidFill>
                  <a:srgbClr val="000000"/>
                </a:solidFill>
                <a:latin typeface="Arial"/>
              </a:rPr>
              <a:t>Third Outline Level</a:t>
            </a:r>
            <a:endParaRPr b="0" lang="fr-FR"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fr-FR" sz="1400" spc="-1" strike="noStrike">
                <a:solidFill>
                  <a:srgbClr val="000000"/>
                </a:solidFill>
                <a:latin typeface="Arial"/>
              </a:rPr>
              <a:t>Fourth Outline Level</a:t>
            </a:r>
            <a:endParaRPr b="0" lang="fr-FR"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fr-FR" sz="2000" spc="-1" strike="noStrike">
                <a:solidFill>
                  <a:srgbClr val="000000"/>
                </a:solidFill>
                <a:latin typeface="Arial"/>
              </a:rPr>
              <a:t>Fifth Outline Level</a:t>
            </a:r>
            <a:endParaRPr b="0" lang="fr-FR"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fr-FR" sz="2000" spc="-1" strike="noStrike">
                <a:solidFill>
                  <a:srgbClr val="000000"/>
                </a:solidFill>
                <a:latin typeface="Arial"/>
              </a:rPr>
              <a:t>Sixth Outline Level</a:t>
            </a:r>
            <a:endParaRPr b="0" lang="fr-FR"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fr-FR" sz="2000" spc="-1" strike="noStrike">
                <a:solidFill>
                  <a:srgbClr val="000000"/>
                </a:solidFill>
                <a:latin typeface="Arial"/>
              </a:rPr>
              <a:t>Seventh Outline Level</a:t>
            </a:r>
            <a:endParaRPr b="0" lang="fr-FR"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3" r:id="rId5"/>
  </p:sldLayoutIdLst>
</p:sldMaster>
</file>

<file path=ppt/slideMasters/slideMaster1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52" name="Google Shape;117;p22" descr=""/>
          <p:cNvPicPr/>
          <p:nvPr/>
        </p:nvPicPr>
        <p:blipFill>
          <a:blip r:embed="rId2"/>
          <a:srcRect l="7524" t="8764" r="15679" b="20370"/>
          <a:stretch/>
        </p:blipFill>
        <p:spPr>
          <a:xfrm rot="624600">
            <a:off x="1408680" y="1672560"/>
            <a:ext cx="5970240" cy="5509440"/>
          </a:xfrm>
          <a:prstGeom prst="rect">
            <a:avLst/>
          </a:prstGeom>
          <a:ln w="0">
            <a:noFill/>
          </a:ln>
        </p:spPr>
      </p:pic>
    </p:spTree>
  </p:cSld>
  <p:clrMap bg1="lt1" bg2="lt2" tx1="dk1" tx2="dk2" accent1="accent1" accent2="accent2" accent3="accent3" accent4="accent4" accent5="accent5" accent6="accent6" hlink="hlink" folHlink="folHlink"/>
  <p:sldLayoutIdLst>
    <p:sldLayoutId id="2147483675" r:id="rId3"/>
  </p:sldLayoutIdLst>
</p:sldMaster>
</file>

<file path=ppt/slideMasters/slideMaster1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53" name="Google Shape;119;p23" descr=""/>
          <p:cNvPicPr/>
          <p:nvPr/>
        </p:nvPicPr>
        <p:blipFill>
          <a:blip r:embed="rId2"/>
          <a:srcRect l="5173" t="9109" r="5173" b="11167"/>
          <a:stretch/>
        </p:blipFill>
        <p:spPr>
          <a:xfrm flipH="1" rot="7936800">
            <a:off x="-2223000" y="-1316880"/>
            <a:ext cx="4421520" cy="3931560"/>
          </a:xfrm>
          <a:prstGeom prst="rect">
            <a:avLst/>
          </a:prstGeom>
          <a:ln w="0">
            <a:noFill/>
          </a:ln>
        </p:spPr>
      </p:pic>
    </p:spTree>
  </p:cSld>
  <p:clrMap bg1="lt1" bg2="lt2" tx1="dk1" tx2="dk2" accent1="accent1" accent2="accent2" accent3="accent3" accent4="accent4" accent5="accent5" accent6="accent6" hlink="hlink" folHlink="folHlink"/>
  <p:sldLayoutIdLst>
    <p:sldLayoutId id="2147483677" r:id="rId3"/>
  </p:sldLayoutIdLst>
</p:sldMaster>
</file>

<file path=ppt/slideMasters/slideMaster1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54" name="PlaceHolder 1"/>
          <p:cNvSpPr>
            <a:spLocks noGrp="1"/>
          </p:cNvSpPr>
          <p:nvPr>
            <p:ph type="title"/>
          </p:nvPr>
        </p:nvSpPr>
        <p:spPr>
          <a:xfrm>
            <a:off x="720000" y="369000"/>
            <a:ext cx="7703640" cy="748440"/>
          </a:xfrm>
          <a:prstGeom prst="rect">
            <a:avLst/>
          </a:prstGeom>
          <a:noFill/>
          <a:ln w="0">
            <a:noFill/>
          </a:ln>
        </p:spPr>
        <p:txBody>
          <a:bodyPr lIns="91440" rIns="91440" tIns="91440" bIns="91440" anchor="t">
            <a:noAutofit/>
          </a:bodyPr>
          <a:p>
            <a:pPr indent="0">
              <a:buNone/>
            </a:pPr>
            <a:r>
              <a:rPr b="0" lang="fr-FR" sz="4000" spc="-1" strike="noStrike">
                <a:solidFill>
                  <a:schemeClr val="dk1"/>
                </a:solidFill>
                <a:latin typeface="Arial"/>
              </a:rPr>
              <a:t>Click to edit the title text format</a:t>
            </a:r>
            <a:endParaRPr b="0" lang="fr-FR" sz="4000" spc="-1" strike="noStrike">
              <a:solidFill>
                <a:schemeClr val="dk1"/>
              </a:solidFill>
              <a:latin typeface="Arial"/>
            </a:endParaRPr>
          </a:p>
        </p:txBody>
      </p:sp>
      <p:sp>
        <p:nvSpPr>
          <p:cNvPr id="55" name="PlaceHolder 2"/>
          <p:cNvSpPr>
            <a:spLocks noGrp="1"/>
          </p:cNvSpPr>
          <p:nvPr>
            <p:ph type="body"/>
          </p:nvPr>
        </p:nvSpPr>
        <p:spPr>
          <a:xfrm>
            <a:off x="720000" y="1228680"/>
            <a:ext cx="7703640" cy="353880"/>
          </a:xfrm>
          <a:prstGeom prst="rect">
            <a:avLst/>
          </a:prstGeom>
          <a:noFill/>
          <a:ln w="0">
            <a:noFill/>
          </a:ln>
        </p:spPr>
        <p:txBody>
          <a:bodyPr lIns="91440" rIns="91440" tIns="91440" bIns="91440" anchor="t">
            <a:noAutofit/>
          </a:bodyPr>
          <a:p>
            <a:pPr marL="432000" indent="-324000">
              <a:spcBef>
                <a:spcPts val="1417"/>
              </a:spcBef>
              <a:buClr>
                <a:srgbClr val="000000"/>
              </a:buClr>
              <a:buSzPct val="45000"/>
              <a:buFont typeface="Wingdings" charset="2"/>
              <a:buChar char=""/>
            </a:pPr>
            <a:r>
              <a:rPr b="0" lang="fr-FR" sz="1400" spc="-1" strike="noStrike">
                <a:solidFill>
                  <a:srgbClr val="000000"/>
                </a:solidFill>
                <a:latin typeface="Arial"/>
              </a:rPr>
              <a:t>Click to edit the outline text format</a:t>
            </a:r>
            <a:endParaRPr b="0" lang="fr-FR"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fr-FR" sz="1400" spc="-1" strike="noStrike">
                <a:solidFill>
                  <a:srgbClr val="000000"/>
                </a:solidFill>
                <a:latin typeface="Arial"/>
              </a:rPr>
              <a:t>Second Outline Level</a:t>
            </a:r>
            <a:endParaRPr b="0" lang="fr-FR"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fr-FR" sz="1400" spc="-1" strike="noStrike">
                <a:solidFill>
                  <a:srgbClr val="000000"/>
                </a:solidFill>
                <a:latin typeface="Arial"/>
              </a:rPr>
              <a:t>Third Outline Level</a:t>
            </a:r>
            <a:endParaRPr b="0" lang="fr-FR"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fr-FR" sz="1400" spc="-1" strike="noStrike">
                <a:solidFill>
                  <a:srgbClr val="000000"/>
                </a:solidFill>
                <a:latin typeface="Arial"/>
              </a:rPr>
              <a:t>Fourth Outline Level</a:t>
            </a:r>
            <a:endParaRPr b="0" lang="fr-FR"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fr-FR" sz="1400" spc="-1" strike="noStrike">
                <a:solidFill>
                  <a:srgbClr val="000000"/>
                </a:solidFill>
                <a:latin typeface="Arial"/>
              </a:rPr>
              <a:t>Fifth Outline Level</a:t>
            </a:r>
            <a:endParaRPr b="0" lang="fr-FR" sz="14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fr-FR" sz="1400" spc="-1" strike="noStrike">
                <a:solidFill>
                  <a:srgbClr val="000000"/>
                </a:solidFill>
                <a:latin typeface="Arial"/>
              </a:rPr>
              <a:t>Sixth Outline Level</a:t>
            </a:r>
            <a:endParaRPr b="0" lang="fr-FR" sz="14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fr-FR" sz="1400" spc="-1" strike="noStrike">
                <a:solidFill>
                  <a:srgbClr val="000000"/>
                </a:solidFill>
                <a:latin typeface="Arial"/>
              </a:rPr>
              <a:t>Seventh Outline Level</a:t>
            </a:r>
            <a:endParaRPr b="0" lang="fr-FR" sz="1400" spc="-1" strike="noStrike">
              <a:solidFill>
                <a:srgbClr val="000000"/>
              </a:solidFill>
              <a:latin typeface="Arial"/>
            </a:endParaRPr>
          </a:p>
        </p:txBody>
      </p:sp>
      <p:pic>
        <p:nvPicPr>
          <p:cNvPr id="56" name="Google Shape;20;p4" descr=""/>
          <p:cNvPicPr/>
          <p:nvPr/>
        </p:nvPicPr>
        <p:blipFill>
          <a:blip r:embed="rId2"/>
          <a:srcRect l="10768" t="5893" r="10039" b="16860"/>
          <a:stretch/>
        </p:blipFill>
        <p:spPr>
          <a:xfrm>
            <a:off x="7620120" y="-1945800"/>
            <a:ext cx="4072680" cy="3972600"/>
          </a:xfrm>
          <a:prstGeom prst="rect">
            <a:avLst/>
          </a:prstGeom>
          <a:ln w="0">
            <a:noFill/>
          </a:ln>
        </p:spPr>
      </p:pic>
    </p:spTree>
  </p:cSld>
  <p:clrMap bg1="lt1" bg2="lt2" tx1="dk1" tx2="dk2" accent1="accent1" accent2="accent2" accent3="accent3" accent4="accent4" accent5="accent5" accent6="accent6" hlink="hlink" folHlink="folHlink"/>
  <p:sldLayoutIdLst>
    <p:sldLayoutId id="2147483679" r:id="rId3"/>
  </p:sldLayoutIdLst>
</p:sldMaster>
</file>

<file path=ppt/slideMasters/slideMaster1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59" name="PlaceHolder 1"/>
          <p:cNvSpPr>
            <a:spLocks noGrp="1"/>
          </p:cNvSpPr>
          <p:nvPr>
            <p:ph type="title"/>
          </p:nvPr>
        </p:nvSpPr>
        <p:spPr>
          <a:xfrm>
            <a:off x="4762440" y="3581280"/>
            <a:ext cx="4152600" cy="1333080"/>
          </a:xfrm>
          <a:prstGeom prst="rect">
            <a:avLst/>
          </a:prstGeom>
          <a:noFill/>
          <a:ln w="0">
            <a:noFill/>
          </a:ln>
        </p:spPr>
        <p:txBody>
          <a:bodyPr lIns="91440" rIns="91440" tIns="91440" bIns="91440" anchor="b">
            <a:noAutofit/>
          </a:bodyPr>
          <a:p>
            <a:pPr indent="0">
              <a:buNone/>
            </a:pPr>
            <a:r>
              <a:rPr b="0" lang="fr-FR" sz="3000" spc="-1" strike="noStrike">
                <a:solidFill>
                  <a:schemeClr val="dk1"/>
                </a:solidFill>
                <a:latin typeface="Arial"/>
              </a:rPr>
              <a:t>Click to edit the title text format</a:t>
            </a:r>
            <a:endParaRPr b="0" lang="fr-FR" sz="3000" spc="-1" strike="noStrike">
              <a:solidFill>
                <a:schemeClr val="dk1"/>
              </a:solidFill>
              <a:latin typeface="Arial"/>
            </a:endParaRPr>
          </a:p>
        </p:txBody>
      </p:sp>
      <p:pic>
        <p:nvPicPr>
          <p:cNvPr id="60" name="Google Shape;27;p5" descr=""/>
          <p:cNvPicPr/>
          <p:nvPr/>
        </p:nvPicPr>
        <p:blipFill>
          <a:blip r:embed="rId2"/>
          <a:srcRect l="7745" t="0" r="10102" b="14505"/>
          <a:stretch/>
        </p:blipFill>
        <p:spPr>
          <a:xfrm flipH="1">
            <a:off x="4991400" y="-2104920"/>
            <a:ext cx="5041440" cy="5246640"/>
          </a:xfrm>
          <a:prstGeom prst="rect">
            <a:avLst/>
          </a:prstGeom>
          <a:ln w="0">
            <a:noFill/>
          </a:ln>
        </p:spPr>
      </p:pic>
    </p:spTree>
  </p:cSld>
  <p:clrMap bg1="lt1" bg2="lt2" tx1="dk1" tx2="dk2" accent1="accent1" accent2="accent2" accent3="accent3" accent4="accent4" accent5="accent5" accent6="accent6" hlink="hlink" folHlink="folHlink"/>
  <p:sldLayoutIdLst>
    <p:sldLayoutId id="2147483681" r:id="rId3"/>
  </p:sldLayoutIdLst>
</p:sldMaster>
</file>

<file path=ppt/slideMasters/slideMaster1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64" name="PlaceHolder 1"/>
          <p:cNvSpPr>
            <a:spLocks noGrp="1"/>
          </p:cNvSpPr>
          <p:nvPr>
            <p:ph type="title"/>
          </p:nvPr>
        </p:nvSpPr>
        <p:spPr>
          <a:xfrm>
            <a:off x="720000" y="444960"/>
            <a:ext cx="7703640" cy="688320"/>
          </a:xfrm>
          <a:prstGeom prst="rect">
            <a:avLst/>
          </a:prstGeom>
          <a:noFill/>
          <a:ln w="0">
            <a:noFill/>
          </a:ln>
        </p:spPr>
        <p:txBody>
          <a:bodyPr lIns="91440" rIns="91440" tIns="91440" bIns="91440" anchor="t">
            <a:noAutofit/>
          </a:bodyPr>
          <a:p>
            <a:pPr indent="0">
              <a:buNone/>
            </a:pPr>
            <a:r>
              <a:rPr b="0" lang="fr-FR" sz="4000" spc="-1" strike="noStrike">
                <a:solidFill>
                  <a:schemeClr val="dk1"/>
                </a:solidFill>
                <a:latin typeface="Arial"/>
              </a:rPr>
              <a:t>Click to edit the title text format</a:t>
            </a:r>
            <a:endParaRPr b="0" lang="fr-FR" sz="40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83" r:id="rId2"/>
  </p:sldLayoutIdLst>
</p:sldMaster>
</file>

<file path=ppt/slideMasters/slideMaster1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66" name="PlaceHolder 1"/>
          <p:cNvSpPr>
            <a:spLocks noGrp="1"/>
          </p:cNvSpPr>
          <p:nvPr>
            <p:ph type="body"/>
          </p:nvPr>
        </p:nvSpPr>
        <p:spPr>
          <a:xfrm>
            <a:off x="1549440" y="1266120"/>
            <a:ext cx="7365600" cy="1794240"/>
          </a:xfrm>
          <a:prstGeom prst="rect">
            <a:avLst/>
          </a:prstGeom>
          <a:noFill/>
          <a:ln w="0">
            <a:noFill/>
          </a:ln>
        </p:spPr>
        <p:txBody>
          <a:bodyPr lIns="91440" rIns="91440" tIns="91440" bIns="91440" anchor="t">
            <a:noAutofit/>
          </a:bodyPr>
          <a:p>
            <a:pPr marL="432000" indent="-324000">
              <a:spcBef>
                <a:spcPts val="1417"/>
              </a:spcBef>
              <a:buClr>
                <a:srgbClr val="000000"/>
              </a:buClr>
              <a:buSzPct val="45000"/>
              <a:buFont typeface="Wingdings" charset="2"/>
              <a:buChar char=""/>
            </a:pPr>
            <a:r>
              <a:rPr b="0" lang="fr-FR" sz="1400" spc="-1" strike="noStrike">
                <a:solidFill>
                  <a:srgbClr val="000000"/>
                </a:solidFill>
                <a:latin typeface="Arial"/>
              </a:rPr>
              <a:t>Click to edit the outline text format</a:t>
            </a:r>
            <a:endParaRPr b="0" lang="fr-FR"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fr-FR" sz="1400" spc="-1" strike="noStrike">
                <a:solidFill>
                  <a:srgbClr val="000000"/>
                </a:solidFill>
                <a:latin typeface="Arial"/>
              </a:rPr>
              <a:t>Second Outline Level</a:t>
            </a:r>
            <a:endParaRPr b="0" lang="fr-FR"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fr-FR" sz="1400" spc="-1" strike="noStrike">
                <a:solidFill>
                  <a:srgbClr val="000000"/>
                </a:solidFill>
                <a:latin typeface="Arial"/>
              </a:rPr>
              <a:t>Third Outline Level</a:t>
            </a:r>
            <a:endParaRPr b="0" lang="fr-FR"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fr-FR" sz="1400" spc="-1" strike="noStrike">
                <a:solidFill>
                  <a:srgbClr val="000000"/>
                </a:solidFill>
                <a:latin typeface="Arial"/>
              </a:rPr>
              <a:t>Fourth Outline Level</a:t>
            </a:r>
            <a:endParaRPr b="0" lang="fr-FR"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fr-FR" sz="1400" spc="-1" strike="noStrike">
                <a:solidFill>
                  <a:srgbClr val="000000"/>
                </a:solidFill>
                <a:latin typeface="Arial"/>
              </a:rPr>
              <a:t>Fifth Outline Level</a:t>
            </a:r>
            <a:endParaRPr b="0" lang="fr-FR" sz="14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fr-FR" sz="1400" spc="-1" strike="noStrike">
                <a:solidFill>
                  <a:srgbClr val="000000"/>
                </a:solidFill>
                <a:latin typeface="Arial"/>
              </a:rPr>
              <a:t>Sixth Outline Level</a:t>
            </a:r>
            <a:endParaRPr b="0" lang="fr-FR" sz="14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fr-FR" sz="1400" spc="-1" strike="noStrike">
                <a:solidFill>
                  <a:srgbClr val="000000"/>
                </a:solidFill>
                <a:latin typeface="Arial"/>
              </a:rPr>
              <a:t>Seventh Outline Level</a:t>
            </a:r>
            <a:endParaRPr b="0" lang="fr-FR" sz="1400" spc="-1" strike="noStrike">
              <a:solidFill>
                <a:srgbClr val="000000"/>
              </a:solidFill>
              <a:latin typeface="Arial"/>
            </a:endParaRPr>
          </a:p>
        </p:txBody>
      </p:sp>
      <p:sp>
        <p:nvSpPr>
          <p:cNvPr id="67" name="PlaceHolder 2"/>
          <p:cNvSpPr>
            <a:spLocks noGrp="1"/>
          </p:cNvSpPr>
          <p:nvPr>
            <p:ph type="title"/>
          </p:nvPr>
        </p:nvSpPr>
        <p:spPr>
          <a:xfrm>
            <a:off x="720000" y="444960"/>
            <a:ext cx="7703640" cy="688320"/>
          </a:xfrm>
          <a:prstGeom prst="rect">
            <a:avLst/>
          </a:prstGeom>
          <a:noFill/>
          <a:ln w="0">
            <a:noFill/>
          </a:ln>
        </p:spPr>
        <p:txBody>
          <a:bodyPr lIns="91440" rIns="91440" tIns="91440" bIns="91440" anchor="t">
            <a:noAutofit/>
          </a:bodyPr>
          <a:p>
            <a:pPr indent="0">
              <a:buNone/>
            </a:pPr>
            <a:r>
              <a:rPr b="0" lang="fr-FR" sz="4000" spc="-1" strike="noStrike">
                <a:solidFill>
                  <a:schemeClr val="dk1"/>
                </a:solidFill>
                <a:latin typeface="Arial"/>
              </a:rPr>
              <a:t>Click to edit the title text format</a:t>
            </a:r>
            <a:endParaRPr b="0" lang="fr-FR" sz="40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85" r:id="rId2"/>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5" name="PlaceHolder 1"/>
          <p:cNvSpPr>
            <a:spLocks noGrp="1"/>
          </p:cNvSpPr>
          <p:nvPr>
            <p:ph type="title"/>
          </p:nvPr>
        </p:nvSpPr>
        <p:spPr>
          <a:xfrm>
            <a:off x="2339280" y="3677040"/>
            <a:ext cx="6575760" cy="799200"/>
          </a:xfrm>
          <a:prstGeom prst="rect">
            <a:avLst/>
          </a:prstGeom>
          <a:noFill/>
          <a:ln w="0">
            <a:noFill/>
          </a:ln>
        </p:spPr>
        <p:txBody>
          <a:bodyPr lIns="91440" rIns="91440" tIns="91440" bIns="91440" anchor="b">
            <a:noAutofit/>
          </a:bodyPr>
          <a:p>
            <a:pPr indent="0" algn="ctr">
              <a:lnSpc>
                <a:spcPct val="100000"/>
              </a:lnSpc>
              <a:buNone/>
            </a:pPr>
            <a:r>
              <a:rPr b="1" lang="fr-FR" sz="6000" spc="-1" strike="noStrike">
                <a:solidFill>
                  <a:schemeClr val="dk1"/>
                </a:solidFill>
                <a:latin typeface="Chakra Petch"/>
                <a:ea typeface="Chakra Petch"/>
              </a:rPr>
              <a:t>xx%</a:t>
            </a:r>
            <a:endParaRPr b="0" lang="fr-FR" sz="6000" spc="-1" strike="noStrike">
              <a:solidFill>
                <a:schemeClr val="dk1"/>
              </a:solidFill>
              <a:latin typeface="Arial"/>
            </a:endParaRPr>
          </a:p>
        </p:txBody>
      </p:sp>
      <p:pic>
        <p:nvPicPr>
          <p:cNvPr id="6" name="Google Shape;47;p11" descr=""/>
          <p:cNvPicPr/>
          <p:nvPr/>
        </p:nvPicPr>
        <p:blipFill>
          <a:blip r:embed="rId2"/>
          <a:stretch/>
        </p:blipFill>
        <p:spPr>
          <a:xfrm>
            <a:off x="-2318400" y="-876240"/>
            <a:ext cx="4890960" cy="4890960"/>
          </a:xfrm>
          <a:prstGeom prst="rect">
            <a:avLst/>
          </a:prstGeom>
          <a:ln w="0">
            <a:noFill/>
          </a:ln>
        </p:spPr>
      </p:pic>
    </p:spTree>
  </p:cSld>
  <p:clrMap bg1="lt1" bg2="lt2" tx1="dk1" tx2="dk2" accent1="accent1" accent2="accent2" accent3="accent3" accent4="accent4" accent5="accent5" accent6="accent6" hlink="hlink" folHlink="folHlink"/>
  <p:sldLayoutIdLst>
    <p:sldLayoutId id="2147483651" r:id="rId3"/>
  </p:sldLayoutIdLst>
</p:sldMaster>
</file>

<file path=ppt/slideMasters/slideMaster2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68" name="PlaceHolder 1"/>
          <p:cNvSpPr>
            <a:spLocks noGrp="1"/>
          </p:cNvSpPr>
          <p:nvPr>
            <p:ph type="title"/>
          </p:nvPr>
        </p:nvSpPr>
        <p:spPr>
          <a:xfrm>
            <a:off x="1388160" y="2196000"/>
            <a:ext cx="6367320" cy="2529000"/>
          </a:xfrm>
          <a:prstGeom prst="rect">
            <a:avLst/>
          </a:prstGeom>
          <a:noFill/>
          <a:ln w="0">
            <a:noFill/>
          </a:ln>
        </p:spPr>
        <p:txBody>
          <a:bodyPr lIns="91440" rIns="91440" tIns="91440" bIns="91440" anchor="ctr">
            <a:noAutofit/>
          </a:bodyPr>
          <a:p>
            <a:pPr indent="0">
              <a:buNone/>
            </a:pPr>
            <a:r>
              <a:rPr b="0" lang="fr-FR" sz="6000" spc="-1" strike="noStrike">
                <a:solidFill>
                  <a:schemeClr val="dk1"/>
                </a:solidFill>
                <a:latin typeface="Arial"/>
              </a:rPr>
              <a:t>Click to edit the title text format</a:t>
            </a:r>
            <a:endParaRPr b="0" lang="fr-FR" sz="6000" spc="-1" strike="noStrike">
              <a:solidFill>
                <a:schemeClr val="dk1"/>
              </a:solidFill>
              <a:latin typeface="Arial"/>
            </a:endParaRPr>
          </a:p>
        </p:txBody>
      </p:sp>
      <p:pic>
        <p:nvPicPr>
          <p:cNvPr id="69" name="Google Shape;35;p8" descr=""/>
          <p:cNvPicPr/>
          <p:nvPr/>
        </p:nvPicPr>
        <p:blipFill>
          <a:blip r:embed="rId2"/>
          <a:srcRect l="8735" t="13760" r="9849" b="21413"/>
          <a:stretch/>
        </p:blipFill>
        <p:spPr>
          <a:xfrm rot="11000400">
            <a:off x="1662120" y="-2719440"/>
            <a:ext cx="5340600" cy="4251960"/>
          </a:xfrm>
          <a:prstGeom prst="rect">
            <a:avLst/>
          </a:prstGeom>
          <a:ln w="0">
            <a:noFill/>
          </a:ln>
        </p:spPr>
      </p:pic>
    </p:spTree>
  </p:cSld>
  <p:clrMap bg1="lt1" bg2="lt2" tx1="dk1" tx2="dk2" accent1="accent1" accent2="accent2" accent3="accent3" accent4="accent4" accent5="accent5" accent6="accent6" hlink="hlink" folHlink="folHlink"/>
  <p:sldLayoutIdLst>
    <p:sldLayoutId id="2147483687" r:id="rId3"/>
  </p:sldLayoutIdLst>
</p:sldMaster>
</file>

<file path=ppt/slideMasters/slideMaster2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70"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2600" spc="-1" strike="noStrike">
                <a:solidFill>
                  <a:schemeClr val="dk1"/>
                </a:solidFill>
                <a:latin typeface="Arial"/>
              </a:rPr>
              <a:t>Click to edit the title text format</a:t>
            </a:r>
            <a:endParaRPr b="0" lang="fr-FR" sz="2600" spc="-1" strike="noStrike">
              <a:solidFill>
                <a:schemeClr val="dk1"/>
              </a:solidFill>
              <a:latin typeface="Arial"/>
            </a:endParaRPr>
          </a:p>
        </p:txBody>
      </p:sp>
      <p:pic>
        <p:nvPicPr>
          <p:cNvPr id="71" name="Google Shape;40;p9" descr=""/>
          <p:cNvPicPr/>
          <p:nvPr/>
        </p:nvPicPr>
        <p:blipFill>
          <a:blip r:embed="rId2"/>
          <a:srcRect l="5173" t="9109" r="5173" b="11167"/>
          <a:stretch/>
        </p:blipFill>
        <p:spPr>
          <a:xfrm rot="20947200">
            <a:off x="6195960" y="2542680"/>
            <a:ext cx="4407840" cy="3919680"/>
          </a:xfrm>
          <a:prstGeom prst="rect">
            <a:avLst/>
          </a:prstGeom>
          <a:ln w="0">
            <a:noFill/>
          </a:ln>
        </p:spPr>
      </p:pic>
    </p:spTree>
  </p:cSld>
  <p:clrMap bg1="lt1" bg2="lt2" tx1="dk1" tx2="dk2" accent1="accent1" accent2="accent2" accent3="accent3" accent4="accent4" accent5="accent5" accent6="accent6" hlink="hlink" folHlink="folHlink"/>
  <p:sldLayoutIdLst>
    <p:sldLayoutId id="2147483689" r:id="rId3"/>
  </p:sldLayoutIdLst>
</p:sldMaster>
</file>

<file path=ppt/slideMasters/slideMaster2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72" name="PlaceHolder 1"/>
          <p:cNvSpPr>
            <a:spLocks noGrp="1"/>
          </p:cNvSpPr>
          <p:nvPr>
            <p:ph type="body"/>
          </p:nvPr>
        </p:nvSpPr>
        <p:spPr>
          <a:xfrm>
            <a:off x="0" y="0"/>
            <a:ext cx="9143640" cy="5143320"/>
          </a:xfrm>
          <a:prstGeom prst="rect">
            <a:avLst/>
          </a:prstGeom>
          <a:noFill/>
          <a:ln w="0">
            <a:noFill/>
          </a:ln>
        </p:spPr>
        <p:txBody>
          <a:bodyPr lIns="90000" rIns="90000" tIns="45000" bIns="45000" anchor="t">
            <a:normAutofit/>
          </a:bodyPr>
          <a:p>
            <a:pPr marL="432000" indent="-324000">
              <a:spcBef>
                <a:spcPts val="1417"/>
              </a:spcBef>
              <a:buClr>
                <a:srgbClr val="000000"/>
              </a:buClr>
              <a:buSzPct val="45000"/>
              <a:buFont typeface="Wingdings" charset="2"/>
              <a:buChar char=""/>
            </a:pPr>
            <a:r>
              <a:rPr b="0" lang="fr-FR" sz="1800" spc="-1" strike="noStrike">
                <a:solidFill>
                  <a:srgbClr val="000000"/>
                </a:solidFill>
                <a:latin typeface="Arial"/>
              </a:rPr>
              <a:t>Click to edit the outline text format</a:t>
            </a:r>
            <a:endParaRPr b="0" lang="fr-FR"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fr-FR" sz="1800" spc="-1" strike="noStrike">
                <a:solidFill>
                  <a:srgbClr val="000000"/>
                </a:solidFill>
                <a:latin typeface="Arial"/>
              </a:rPr>
              <a:t>Second Outline Level</a:t>
            </a:r>
            <a:endParaRPr b="0" lang="fr-FR"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fr-FR" sz="1800" spc="-1" strike="noStrike">
                <a:solidFill>
                  <a:srgbClr val="000000"/>
                </a:solidFill>
                <a:latin typeface="Arial"/>
              </a:rPr>
              <a:t>Third Outline Level</a:t>
            </a:r>
            <a:endParaRPr b="0" lang="fr-FR"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fr-FR" sz="1800" spc="-1" strike="noStrike">
                <a:solidFill>
                  <a:srgbClr val="000000"/>
                </a:solidFill>
                <a:latin typeface="Arial"/>
              </a:rPr>
              <a:t>Fourth Outline Level</a:t>
            </a:r>
            <a:endParaRPr b="0" lang="fr-FR"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fr-FR" sz="1800" spc="-1" strike="noStrike">
                <a:solidFill>
                  <a:srgbClr val="000000"/>
                </a:solidFill>
                <a:latin typeface="Arial"/>
              </a:rPr>
              <a:t>Fifth Outline Level</a:t>
            </a:r>
            <a:endParaRPr b="0" lang="fr-FR"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fr-FR" sz="1800" spc="-1" strike="noStrike">
                <a:solidFill>
                  <a:srgbClr val="000000"/>
                </a:solidFill>
                <a:latin typeface="Arial"/>
              </a:rPr>
              <a:t>Sixth Outline Level</a:t>
            </a:r>
            <a:endParaRPr b="0" lang="fr-FR"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fr-FR" sz="1800" spc="-1" strike="noStrike">
                <a:solidFill>
                  <a:srgbClr val="000000"/>
                </a:solidFill>
                <a:latin typeface="Arial"/>
              </a:rPr>
              <a:t>Seventh Outline Level</a:t>
            </a:r>
            <a:endParaRPr b="0" lang="fr-FR" sz="1800" spc="-1" strike="noStrike">
              <a:solidFill>
                <a:srgbClr val="000000"/>
              </a:solidFill>
              <a:latin typeface="Arial"/>
            </a:endParaRPr>
          </a:p>
        </p:txBody>
      </p:sp>
      <p:sp>
        <p:nvSpPr>
          <p:cNvPr id="73" name="PlaceHolder 2"/>
          <p:cNvSpPr>
            <a:spLocks noGrp="1"/>
          </p:cNvSpPr>
          <p:nvPr>
            <p:ph type="title"/>
          </p:nvPr>
        </p:nvSpPr>
        <p:spPr>
          <a:xfrm>
            <a:off x="228600" y="3921120"/>
            <a:ext cx="2257200" cy="812520"/>
          </a:xfrm>
          <a:prstGeom prst="rect">
            <a:avLst/>
          </a:prstGeom>
          <a:solidFill>
            <a:schemeClr val="lt1"/>
          </a:solidFill>
          <a:ln w="0">
            <a:noFill/>
          </a:ln>
        </p:spPr>
        <p:txBody>
          <a:bodyPr lIns="91440" rIns="91440" tIns="91440" bIns="91440" anchor="ctr">
            <a:noAutofit/>
          </a:bodyPr>
          <a:p>
            <a:pPr indent="0">
              <a:buNone/>
            </a:pPr>
            <a:r>
              <a:rPr b="0" lang="fr-FR" sz="1500" spc="-1" strike="noStrike">
                <a:solidFill>
                  <a:schemeClr val="dk1"/>
                </a:solidFill>
                <a:latin typeface="Arial"/>
              </a:rPr>
              <a:t>Click to edit the title text format</a:t>
            </a:r>
            <a:endParaRPr b="0" lang="fr-FR" sz="15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91" r:id="rId2"/>
  </p:sldLayoutIdLst>
</p:sldMaster>
</file>

<file path=ppt/slideMasters/slideMaster2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dk1"/>
        </a:solidFill>
      </p:bgPr>
    </p:bg>
    <p:spTree>
      <p:nvGrpSpPr>
        <p:cNvPr id="1" name=""/>
        <p:cNvGrpSpPr/>
        <p:nvPr/>
      </p:nvGrpSpPr>
      <p:grpSpPr>
        <a:xfrm>
          <a:off x="0" y="0"/>
          <a:ext cx="0" cy="0"/>
          <a:chOff x="0" y="0"/>
          <a:chExt cx="0" cy="0"/>
        </a:xfrm>
      </p:grpSpPr>
    </p:spTree>
  </p:cSld>
  <p:clrMap bg1="lt1" bg2="lt2" tx1="dk1" tx2="dk2" accent1="accent1" accent2="accent2" accent3="accent3" accent4="accent4" accent5="accent5" accent6="accent6" hlink="hlink" folHlink="folHlink"/>
  <p:sldLayoutIdLst>
    <p:sldLayoutId id="2147483693" r:id="rId2"/>
  </p:sldLayoutIdLst>
</p:sldMaster>
</file>

<file path=ppt/slideMasters/slideMaster2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dk1"/>
        </a:solidFill>
      </p:bgPr>
    </p:bg>
    <p:spTree>
      <p:nvGrpSpPr>
        <p:cNvPr id="1" name=""/>
        <p:cNvGrpSpPr/>
        <p:nvPr/>
      </p:nvGrpSpPr>
      <p:grpSpPr>
        <a:xfrm>
          <a:off x="0" y="0"/>
          <a:ext cx="0" cy="0"/>
          <a:chOff x="0" y="0"/>
          <a:chExt cx="0" cy="0"/>
        </a:xfrm>
      </p:grpSpPr>
      <p:sp>
        <p:nvSpPr>
          <p:cNvPr id="74" name="Google Shape;125;p26"/>
          <p:cNvSpPr/>
          <p:nvPr/>
        </p:nvSpPr>
        <p:spPr>
          <a:xfrm>
            <a:off x="0" y="-10440"/>
            <a:ext cx="9143640" cy="1180440"/>
          </a:xfrm>
          <a:prstGeom prst="rect">
            <a:avLst/>
          </a:prstGeom>
          <a:solidFill>
            <a:schemeClr val="accent2"/>
          </a:solidFill>
          <a:ln w="0">
            <a:noFill/>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75" name="PlaceHolder 1"/>
          <p:cNvSpPr>
            <a:spLocks noGrp="1"/>
          </p:cNvSpPr>
          <p:nvPr>
            <p:ph type="title"/>
          </p:nvPr>
        </p:nvSpPr>
        <p:spPr>
          <a:xfrm>
            <a:off x="713160" y="539640"/>
            <a:ext cx="7717320" cy="482040"/>
          </a:xfrm>
          <a:prstGeom prst="rect">
            <a:avLst/>
          </a:prstGeom>
          <a:noFill/>
          <a:ln w="0">
            <a:noFill/>
          </a:ln>
        </p:spPr>
        <p:txBody>
          <a:bodyPr lIns="91440" rIns="91440" tIns="91440" bIns="91440" anchor="t">
            <a:noAutofit/>
          </a:bodyPr>
          <a:p>
            <a:pPr indent="0">
              <a:buNone/>
            </a:pPr>
            <a:r>
              <a:rPr b="0" lang="fr-FR" sz="2200" spc="-1" strike="noStrike">
                <a:solidFill>
                  <a:schemeClr val="dk1"/>
                </a:solidFill>
                <a:latin typeface="Arial"/>
              </a:rPr>
              <a:t>Click to edit the title text format</a:t>
            </a:r>
            <a:endParaRPr b="0" lang="fr-FR" sz="22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95" r:id="rId2"/>
  </p:sldLayoutIdLst>
</p:sldMaster>
</file>

<file path=ppt/slideMasters/slideMaster2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dk1"/>
        </a:solidFill>
      </p:bgPr>
    </p:bg>
    <p:spTree>
      <p:nvGrpSpPr>
        <p:cNvPr id="1" name=""/>
        <p:cNvGrpSpPr/>
        <p:nvPr/>
      </p:nvGrpSpPr>
      <p:grpSpPr>
        <a:xfrm>
          <a:off x="0" y="0"/>
          <a:ext cx="0" cy="0"/>
          <a:chOff x="0" y="0"/>
          <a:chExt cx="0" cy="0"/>
        </a:xfrm>
      </p:grpSpPr>
      <p:sp>
        <p:nvSpPr>
          <p:cNvPr id="76" name="Google Shape;128;p27"/>
          <p:cNvSpPr/>
          <p:nvPr/>
        </p:nvSpPr>
        <p:spPr>
          <a:xfrm>
            <a:off x="0" y="-10440"/>
            <a:ext cx="9143640" cy="1180440"/>
          </a:xfrm>
          <a:prstGeom prst="rect">
            <a:avLst/>
          </a:prstGeom>
          <a:solidFill>
            <a:schemeClr val="accent2"/>
          </a:solidFill>
          <a:ln w="0">
            <a:noFill/>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77" name="PlaceHolder 1"/>
          <p:cNvSpPr>
            <a:spLocks noGrp="1"/>
          </p:cNvSpPr>
          <p:nvPr>
            <p:ph type="title"/>
          </p:nvPr>
        </p:nvSpPr>
        <p:spPr>
          <a:xfrm>
            <a:off x="728640" y="539640"/>
            <a:ext cx="3347280" cy="482040"/>
          </a:xfrm>
          <a:prstGeom prst="rect">
            <a:avLst/>
          </a:prstGeom>
          <a:noFill/>
          <a:ln w="0">
            <a:noFill/>
          </a:ln>
        </p:spPr>
        <p:txBody>
          <a:bodyPr lIns="91440" rIns="91440" tIns="91440" bIns="91440" anchor="t">
            <a:noAutofit/>
          </a:bodyPr>
          <a:p>
            <a:pPr indent="0">
              <a:buNone/>
            </a:pPr>
            <a:r>
              <a:rPr b="0" lang="fr-FR" sz="2200" spc="-1" strike="noStrike">
                <a:solidFill>
                  <a:schemeClr val="dk1"/>
                </a:solidFill>
                <a:latin typeface="Arial"/>
              </a:rPr>
              <a:t>Click to edit the title text format</a:t>
            </a:r>
            <a:endParaRPr b="0" lang="fr-FR" sz="2200" spc="-1" strike="noStrike">
              <a:solidFill>
                <a:schemeClr val="dk1"/>
              </a:solidFill>
              <a:latin typeface="Arial"/>
            </a:endParaRPr>
          </a:p>
        </p:txBody>
      </p:sp>
      <p:sp>
        <p:nvSpPr>
          <p:cNvPr id="78" name="PlaceHolder 2"/>
          <p:cNvSpPr>
            <a:spLocks noGrp="1"/>
          </p:cNvSpPr>
          <p:nvPr>
            <p:ph type="title"/>
          </p:nvPr>
        </p:nvSpPr>
        <p:spPr>
          <a:xfrm>
            <a:off x="4977720" y="539640"/>
            <a:ext cx="3458160" cy="482040"/>
          </a:xfrm>
          <a:prstGeom prst="rect">
            <a:avLst/>
          </a:prstGeom>
          <a:noFill/>
          <a:ln w="0">
            <a:noFill/>
          </a:ln>
        </p:spPr>
        <p:txBody>
          <a:bodyPr lIns="91440" rIns="91440" tIns="91440" bIns="91440" anchor="t">
            <a:noAutofit/>
          </a:bodyPr>
          <a:p>
            <a:pPr indent="0">
              <a:buNone/>
            </a:pPr>
            <a:r>
              <a:rPr b="0" lang="fr-FR" sz="2200" spc="-1" strike="noStrike">
                <a:solidFill>
                  <a:schemeClr val="dk1"/>
                </a:solidFill>
                <a:latin typeface="Arial"/>
              </a:rPr>
              <a:t>Click to edit the title text format</a:t>
            </a:r>
            <a:endParaRPr b="0" lang="fr-FR" sz="22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97" r:id="rId2"/>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Tree>
  </p:cSld>
  <p:clrMap bg1="lt1" bg2="lt2" tx1="dk1" tx2="dk2" accent1="accent1" accent2="accent2" accent3="accent3" accent4="accent4" accent5="accent5" accent6="accent6" hlink="hlink" folHlink="folHlink"/>
  <p:sldLayoutIdLst>
    <p:sldLayoutId id="2147483653" r:id="rId2"/>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7" name="Google Shape;50;p13" descr=""/>
          <p:cNvPicPr/>
          <p:nvPr/>
        </p:nvPicPr>
        <p:blipFill>
          <a:blip r:embed="rId2"/>
          <a:srcRect l="5239" t="4095" r="0" b="6673"/>
          <a:stretch/>
        </p:blipFill>
        <p:spPr>
          <a:xfrm rot="410400">
            <a:off x="5213160" y="-1374480"/>
            <a:ext cx="5048640" cy="4754160"/>
          </a:xfrm>
          <a:prstGeom prst="rect">
            <a:avLst/>
          </a:prstGeom>
          <a:ln w="0">
            <a:noFill/>
          </a:ln>
        </p:spPr>
      </p:pic>
      <p:sp>
        <p:nvSpPr>
          <p:cNvPr id="8" name="PlaceHolder 1"/>
          <p:cNvSpPr>
            <a:spLocks noGrp="1"/>
          </p:cNvSpPr>
          <p:nvPr>
            <p:ph type="title"/>
          </p:nvPr>
        </p:nvSpPr>
        <p:spPr>
          <a:xfrm>
            <a:off x="398160" y="4172400"/>
            <a:ext cx="8135640" cy="742320"/>
          </a:xfrm>
          <a:prstGeom prst="rect">
            <a:avLst/>
          </a:prstGeom>
          <a:noFill/>
          <a:ln w="0">
            <a:noFill/>
          </a:ln>
        </p:spPr>
        <p:txBody>
          <a:bodyPr lIns="91440" rIns="91440" tIns="91440" bIns="91440" anchor="t">
            <a:noAutofit/>
          </a:bodyPr>
          <a:p>
            <a:pPr indent="0">
              <a:buNone/>
            </a:pPr>
            <a:r>
              <a:rPr b="0" lang="fr-FR" sz="4000" spc="-1" strike="noStrike">
                <a:solidFill>
                  <a:schemeClr val="dk1"/>
                </a:solidFill>
                <a:latin typeface="Arial"/>
              </a:rPr>
              <a:t>Click to edit the title text format</a:t>
            </a:r>
            <a:endParaRPr b="0" lang="fr-FR" sz="4000" spc="-1" strike="noStrike">
              <a:solidFill>
                <a:schemeClr val="dk1"/>
              </a:solidFill>
              <a:latin typeface="Arial"/>
            </a:endParaRPr>
          </a:p>
        </p:txBody>
      </p:sp>
      <p:sp>
        <p:nvSpPr>
          <p:cNvPr id="9" name="PlaceHolder 2"/>
          <p:cNvSpPr>
            <a:spLocks noGrp="1"/>
          </p:cNvSpPr>
          <p:nvPr>
            <p:ph type="title"/>
          </p:nvPr>
        </p:nvSpPr>
        <p:spPr>
          <a:xfrm>
            <a:off x="360360" y="2130480"/>
            <a:ext cx="790920" cy="538920"/>
          </a:xfrm>
          <a:prstGeom prst="rect">
            <a:avLst/>
          </a:prstGeom>
          <a:noFill/>
          <a:ln w="0">
            <a:noFill/>
          </a:ln>
        </p:spPr>
        <p:txBody>
          <a:bodyPr lIns="91440" rIns="91440" tIns="91440" bIns="91440" anchor="ctr">
            <a:noAutofit/>
          </a:bodyPr>
          <a:p>
            <a:pPr indent="0" algn="ctr">
              <a:lnSpc>
                <a:spcPct val="100000"/>
              </a:lnSpc>
              <a:buNone/>
            </a:pPr>
            <a:r>
              <a:rPr b="1" lang="fr-FR" sz="3000" spc="-1" strike="noStrike">
                <a:solidFill>
                  <a:schemeClr val="dk1"/>
                </a:solidFill>
                <a:latin typeface="Chakra Petch"/>
                <a:ea typeface="Chakra Petch"/>
              </a:rPr>
              <a:t>xx%</a:t>
            </a:r>
            <a:endParaRPr b="0" lang="fr-FR" sz="3000" spc="-1" strike="noStrike">
              <a:solidFill>
                <a:schemeClr val="dk1"/>
              </a:solidFill>
              <a:latin typeface="Arial"/>
            </a:endParaRPr>
          </a:p>
        </p:txBody>
      </p:sp>
      <p:sp>
        <p:nvSpPr>
          <p:cNvPr id="10" name="PlaceHolder 3"/>
          <p:cNvSpPr>
            <a:spLocks noGrp="1"/>
          </p:cNvSpPr>
          <p:nvPr>
            <p:ph type="title"/>
          </p:nvPr>
        </p:nvSpPr>
        <p:spPr>
          <a:xfrm>
            <a:off x="360360" y="859680"/>
            <a:ext cx="790920" cy="538920"/>
          </a:xfrm>
          <a:prstGeom prst="rect">
            <a:avLst/>
          </a:prstGeom>
          <a:noFill/>
          <a:ln w="0">
            <a:noFill/>
          </a:ln>
        </p:spPr>
        <p:txBody>
          <a:bodyPr lIns="91440" rIns="91440" tIns="91440" bIns="91440" anchor="ctr">
            <a:noAutofit/>
          </a:bodyPr>
          <a:p>
            <a:pPr indent="0" algn="ctr">
              <a:lnSpc>
                <a:spcPct val="100000"/>
              </a:lnSpc>
              <a:buNone/>
            </a:pPr>
            <a:r>
              <a:rPr b="1" lang="fr-FR" sz="3000" spc="-1" strike="noStrike">
                <a:solidFill>
                  <a:schemeClr val="dk1"/>
                </a:solidFill>
                <a:latin typeface="Chakra Petch"/>
                <a:ea typeface="Chakra Petch"/>
              </a:rPr>
              <a:t>xx%</a:t>
            </a:r>
            <a:endParaRPr b="0" lang="fr-FR" sz="3000" spc="-1" strike="noStrike">
              <a:solidFill>
                <a:schemeClr val="dk1"/>
              </a:solidFill>
              <a:latin typeface="Arial"/>
            </a:endParaRPr>
          </a:p>
        </p:txBody>
      </p:sp>
      <p:sp>
        <p:nvSpPr>
          <p:cNvPr id="11" name="PlaceHolder 4"/>
          <p:cNvSpPr>
            <a:spLocks noGrp="1"/>
          </p:cNvSpPr>
          <p:nvPr>
            <p:ph type="title"/>
          </p:nvPr>
        </p:nvSpPr>
        <p:spPr>
          <a:xfrm>
            <a:off x="361080" y="228600"/>
            <a:ext cx="789120" cy="538920"/>
          </a:xfrm>
          <a:prstGeom prst="rect">
            <a:avLst/>
          </a:prstGeom>
          <a:noFill/>
          <a:ln w="0">
            <a:noFill/>
          </a:ln>
        </p:spPr>
        <p:txBody>
          <a:bodyPr lIns="91440" rIns="91440" tIns="91440" bIns="91440" anchor="ctr">
            <a:noAutofit/>
          </a:bodyPr>
          <a:p>
            <a:pPr indent="0" algn="ctr">
              <a:lnSpc>
                <a:spcPct val="100000"/>
              </a:lnSpc>
              <a:buNone/>
            </a:pPr>
            <a:r>
              <a:rPr b="1" lang="fr-FR" sz="3000" spc="-1" strike="noStrike">
                <a:solidFill>
                  <a:schemeClr val="dk1"/>
                </a:solidFill>
                <a:latin typeface="Chakra Petch"/>
                <a:ea typeface="Chakra Petch"/>
              </a:rPr>
              <a:t>xx%</a:t>
            </a:r>
            <a:endParaRPr b="0" lang="fr-FR" sz="3000" spc="-1" strike="noStrike">
              <a:solidFill>
                <a:schemeClr val="dk1"/>
              </a:solidFill>
              <a:latin typeface="Arial"/>
            </a:endParaRPr>
          </a:p>
        </p:txBody>
      </p:sp>
      <p:sp>
        <p:nvSpPr>
          <p:cNvPr id="12" name="PlaceHolder 5"/>
          <p:cNvSpPr>
            <a:spLocks noGrp="1"/>
          </p:cNvSpPr>
          <p:nvPr>
            <p:ph type="title"/>
          </p:nvPr>
        </p:nvSpPr>
        <p:spPr>
          <a:xfrm>
            <a:off x="360360" y="1500480"/>
            <a:ext cx="790920" cy="538920"/>
          </a:xfrm>
          <a:prstGeom prst="rect">
            <a:avLst/>
          </a:prstGeom>
          <a:noFill/>
          <a:ln w="0">
            <a:noFill/>
          </a:ln>
        </p:spPr>
        <p:txBody>
          <a:bodyPr lIns="91440" rIns="91440" tIns="91440" bIns="91440" anchor="ctr">
            <a:noAutofit/>
          </a:bodyPr>
          <a:p>
            <a:pPr indent="0" algn="ctr">
              <a:lnSpc>
                <a:spcPct val="100000"/>
              </a:lnSpc>
              <a:buNone/>
            </a:pPr>
            <a:r>
              <a:rPr b="1" lang="fr-FR" sz="3000" spc="-1" strike="noStrike">
                <a:solidFill>
                  <a:schemeClr val="dk1"/>
                </a:solidFill>
                <a:latin typeface="Chakra Petch"/>
                <a:ea typeface="Chakra Petch"/>
              </a:rPr>
              <a:t>xx%</a:t>
            </a:r>
            <a:endParaRPr b="0" lang="fr-FR" sz="3000" spc="-1" strike="noStrike">
              <a:solidFill>
                <a:schemeClr val="dk1"/>
              </a:solidFill>
              <a:latin typeface="Arial"/>
            </a:endParaRPr>
          </a:p>
        </p:txBody>
      </p:sp>
      <p:sp>
        <p:nvSpPr>
          <p:cNvPr id="13" name="PlaceHolder 6"/>
          <p:cNvSpPr>
            <a:spLocks noGrp="1"/>
          </p:cNvSpPr>
          <p:nvPr>
            <p:ph type="title"/>
          </p:nvPr>
        </p:nvSpPr>
        <p:spPr>
          <a:xfrm>
            <a:off x="360360" y="2760120"/>
            <a:ext cx="790920" cy="538920"/>
          </a:xfrm>
          <a:prstGeom prst="rect">
            <a:avLst/>
          </a:prstGeom>
          <a:noFill/>
          <a:ln w="0">
            <a:noFill/>
          </a:ln>
        </p:spPr>
        <p:txBody>
          <a:bodyPr lIns="91440" rIns="91440" tIns="91440" bIns="91440" anchor="ctr">
            <a:noAutofit/>
          </a:bodyPr>
          <a:p>
            <a:pPr indent="0" algn="ctr">
              <a:lnSpc>
                <a:spcPct val="100000"/>
              </a:lnSpc>
              <a:buNone/>
            </a:pPr>
            <a:r>
              <a:rPr b="1" lang="fr-FR" sz="3000" spc="-1" strike="noStrike">
                <a:solidFill>
                  <a:schemeClr val="dk1"/>
                </a:solidFill>
                <a:latin typeface="Chakra Petch"/>
                <a:ea typeface="Chakra Petch"/>
              </a:rPr>
              <a:t>xx%</a:t>
            </a:r>
            <a:endParaRPr b="0" lang="fr-FR" sz="3000" spc="-1" strike="noStrike">
              <a:solidFill>
                <a:schemeClr val="dk1"/>
              </a:solidFill>
              <a:latin typeface="Arial"/>
            </a:endParaRPr>
          </a:p>
        </p:txBody>
      </p:sp>
      <p:sp>
        <p:nvSpPr>
          <p:cNvPr id="14" name="PlaceHolder 7"/>
          <p:cNvSpPr>
            <a:spLocks noGrp="1"/>
          </p:cNvSpPr>
          <p:nvPr>
            <p:ph type="title"/>
          </p:nvPr>
        </p:nvSpPr>
        <p:spPr>
          <a:xfrm>
            <a:off x="360360" y="3390120"/>
            <a:ext cx="790920" cy="538920"/>
          </a:xfrm>
          <a:prstGeom prst="rect">
            <a:avLst/>
          </a:prstGeom>
          <a:noFill/>
          <a:ln w="0">
            <a:noFill/>
          </a:ln>
        </p:spPr>
        <p:txBody>
          <a:bodyPr lIns="91440" rIns="91440" tIns="91440" bIns="91440" anchor="ctr">
            <a:noAutofit/>
          </a:bodyPr>
          <a:p>
            <a:pPr indent="0" algn="ctr">
              <a:lnSpc>
                <a:spcPct val="100000"/>
              </a:lnSpc>
              <a:buNone/>
            </a:pPr>
            <a:r>
              <a:rPr b="1" lang="fr-FR" sz="3000" spc="-1" strike="noStrike">
                <a:solidFill>
                  <a:schemeClr val="dk1"/>
                </a:solidFill>
                <a:latin typeface="Chakra Petch"/>
                <a:ea typeface="Chakra Petch"/>
              </a:rPr>
              <a:t>xx%</a:t>
            </a:r>
            <a:endParaRPr b="0" lang="fr-FR" sz="30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55" r:id="rId3"/>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15" name="PlaceHolder 1"/>
          <p:cNvSpPr>
            <a:spLocks noGrp="1"/>
          </p:cNvSpPr>
          <p:nvPr>
            <p:ph type="title"/>
          </p:nvPr>
        </p:nvSpPr>
        <p:spPr>
          <a:xfrm>
            <a:off x="720000" y="369000"/>
            <a:ext cx="8195040" cy="748440"/>
          </a:xfrm>
          <a:prstGeom prst="rect">
            <a:avLst/>
          </a:prstGeom>
          <a:noFill/>
          <a:ln w="0">
            <a:noFill/>
          </a:ln>
        </p:spPr>
        <p:txBody>
          <a:bodyPr lIns="91440" rIns="91440" tIns="91440" bIns="91440" anchor="t">
            <a:noAutofit/>
          </a:bodyPr>
          <a:p>
            <a:pPr indent="0">
              <a:buNone/>
            </a:pPr>
            <a:r>
              <a:rPr b="0" lang="fr-FR" sz="4000" spc="-1" strike="noStrike">
                <a:solidFill>
                  <a:schemeClr val="dk1"/>
                </a:solidFill>
                <a:latin typeface="Arial"/>
              </a:rPr>
              <a:t>Click to edit the title text format</a:t>
            </a:r>
            <a:endParaRPr b="0" lang="fr-FR" sz="4000" spc="-1" strike="noStrike">
              <a:solidFill>
                <a:schemeClr val="dk1"/>
              </a:solidFill>
              <a:latin typeface="Arial"/>
            </a:endParaRPr>
          </a:p>
        </p:txBody>
      </p:sp>
      <p:pic>
        <p:nvPicPr>
          <p:cNvPr id="16" name="Google Shape;67;p14" descr=""/>
          <p:cNvPicPr/>
          <p:nvPr/>
        </p:nvPicPr>
        <p:blipFill>
          <a:blip r:embed="rId2"/>
          <a:stretch/>
        </p:blipFill>
        <p:spPr>
          <a:xfrm>
            <a:off x="-2216880" y="1130400"/>
            <a:ext cx="4890960" cy="4890960"/>
          </a:xfrm>
          <a:prstGeom prst="rect">
            <a:avLst/>
          </a:prstGeom>
          <a:ln w="0">
            <a:noFill/>
          </a:ln>
        </p:spPr>
      </p:pic>
      <p:sp>
        <p:nvSpPr>
          <p:cNvPr id="17"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fr-FR" sz="1400" spc="-1" strike="noStrike">
                <a:solidFill>
                  <a:srgbClr val="000000"/>
                </a:solidFill>
                <a:latin typeface="Arial"/>
              </a:rPr>
              <a:t>Click to edit the outline text format</a:t>
            </a:r>
            <a:endParaRPr b="0" lang="fr-FR"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fr-FR" sz="1400" spc="-1" strike="noStrike">
                <a:solidFill>
                  <a:srgbClr val="000000"/>
                </a:solidFill>
                <a:latin typeface="Arial"/>
              </a:rPr>
              <a:t>Second Outline Level</a:t>
            </a:r>
            <a:endParaRPr b="0" lang="fr-FR"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fr-FR" sz="1400" spc="-1" strike="noStrike">
                <a:solidFill>
                  <a:srgbClr val="000000"/>
                </a:solidFill>
                <a:latin typeface="Arial"/>
              </a:rPr>
              <a:t>Third Outline Level</a:t>
            </a:r>
            <a:endParaRPr b="0" lang="fr-FR"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fr-FR" sz="1400" spc="-1" strike="noStrike">
                <a:solidFill>
                  <a:srgbClr val="000000"/>
                </a:solidFill>
                <a:latin typeface="Arial"/>
              </a:rPr>
              <a:t>Fourth Outline Level</a:t>
            </a:r>
            <a:endParaRPr b="0" lang="fr-FR"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fr-FR" sz="2000" spc="-1" strike="noStrike">
                <a:solidFill>
                  <a:srgbClr val="000000"/>
                </a:solidFill>
                <a:latin typeface="Arial"/>
              </a:rPr>
              <a:t>Fifth Outline Level</a:t>
            </a:r>
            <a:endParaRPr b="0" lang="fr-FR"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fr-FR" sz="2000" spc="-1" strike="noStrike">
                <a:solidFill>
                  <a:srgbClr val="000000"/>
                </a:solidFill>
                <a:latin typeface="Arial"/>
              </a:rPr>
              <a:t>Sixth Outline Level</a:t>
            </a:r>
            <a:endParaRPr b="0" lang="fr-FR"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fr-FR" sz="2000" spc="-1" strike="noStrike">
                <a:solidFill>
                  <a:srgbClr val="000000"/>
                </a:solidFill>
                <a:latin typeface="Arial"/>
              </a:rPr>
              <a:t>Seventh Outline Level</a:t>
            </a:r>
            <a:endParaRPr b="0" lang="fr-FR"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7" r:id="rId3"/>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18" name="PlaceHolder 1"/>
          <p:cNvSpPr>
            <a:spLocks noGrp="1"/>
          </p:cNvSpPr>
          <p:nvPr>
            <p:ph type="title"/>
          </p:nvPr>
        </p:nvSpPr>
        <p:spPr>
          <a:xfrm>
            <a:off x="4038480" y="228600"/>
            <a:ext cx="4723920" cy="2238120"/>
          </a:xfrm>
          <a:prstGeom prst="rect">
            <a:avLst/>
          </a:prstGeom>
          <a:noFill/>
          <a:ln w="0">
            <a:noFill/>
          </a:ln>
        </p:spPr>
        <p:txBody>
          <a:bodyPr lIns="91440" rIns="91440" tIns="91440" bIns="91440" anchor="b">
            <a:noAutofit/>
          </a:bodyPr>
          <a:p>
            <a:pPr indent="0">
              <a:buNone/>
            </a:pPr>
            <a:r>
              <a:rPr b="0" lang="fr-FR" sz="3500" spc="-1" strike="noStrike">
                <a:solidFill>
                  <a:schemeClr val="dk1"/>
                </a:solidFill>
                <a:latin typeface="Arial"/>
              </a:rPr>
              <a:t>Click to edit the title text format</a:t>
            </a:r>
            <a:endParaRPr b="0" lang="fr-FR" sz="3500" spc="-1" strike="noStrike">
              <a:solidFill>
                <a:schemeClr val="dk1"/>
              </a:solidFill>
              <a:latin typeface="Arial"/>
            </a:endParaRPr>
          </a:p>
        </p:txBody>
      </p:sp>
      <p:sp>
        <p:nvSpPr>
          <p:cNvPr id="19" name="PlaceHolder 2"/>
          <p:cNvSpPr>
            <a:spLocks noGrp="1"/>
          </p:cNvSpPr>
          <p:nvPr>
            <p:ph type="body"/>
          </p:nvPr>
        </p:nvSpPr>
        <p:spPr>
          <a:xfrm>
            <a:off x="4038480" y="2581560"/>
            <a:ext cx="4723920" cy="2333160"/>
          </a:xfrm>
          <a:prstGeom prst="rect">
            <a:avLst/>
          </a:prstGeom>
          <a:noFill/>
          <a:ln w="0">
            <a:noFill/>
          </a:ln>
        </p:spPr>
        <p:txBody>
          <a:bodyPr lIns="91440" rIns="91440" tIns="91440" bIns="91440" anchor="t">
            <a:noAutofit/>
          </a:bodyPr>
          <a:p>
            <a:pPr marL="432000" indent="-324000">
              <a:spcBef>
                <a:spcPts val="1417"/>
              </a:spcBef>
              <a:buClr>
                <a:srgbClr val="000000"/>
              </a:buClr>
              <a:buSzPct val="45000"/>
              <a:buFont typeface="Wingdings" charset="2"/>
              <a:buChar char=""/>
            </a:pPr>
            <a:r>
              <a:rPr b="0" lang="fr-FR" sz="1400" spc="-1" strike="noStrike">
                <a:solidFill>
                  <a:srgbClr val="000000"/>
                </a:solidFill>
                <a:latin typeface="Arial"/>
              </a:rPr>
              <a:t>Click to edit the outline text format</a:t>
            </a:r>
            <a:endParaRPr b="0" lang="fr-FR"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fr-FR" sz="1400" spc="-1" strike="noStrike">
                <a:solidFill>
                  <a:srgbClr val="000000"/>
                </a:solidFill>
                <a:latin typeface="Arial"/>
              </a:rPr>
              <a:t>Second Outline Level</a:t>
            </a:r>
            <a:endParaRPr b="0" lang="fr-FR"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fr-FR" sz="1400" spc="-1" strike="noStrike">
                <a:solidFill>
                  <a:srgbClr val="000000"/>
                </a:solidFill>
                <a:latin typeface="Arial"/>
              </a:rPr>
              <a:t>Third Outline Level</a:t>
            </a:r>
            <a:endParaRPr b="0" lang="fr-FR"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fr-FR" sz="1400" spc="-1" strike="noStrike">
                <a:solidFill>
                  <a:srgbClr val="000000"/>
                </a:solidFill>
                <a:latin typeface="Arial"/>
              </a:rPr>
              <a:t>Fourth Outline Level</a:t>
            </a:r>
            <a:endParaRPr b="0" lang="fr-FR"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fr-FR" sz="1400" spc="-1" strike="noStrike">
                <a:solidFill>
                  <a:srgbClr val="000000"/>
                </a:solidFill>
                <a:latin typeface="Arial"/>
              </a:rPr>
              <a:t>Fifth Outline Level</a:t>
            </a:r>
            <a:endParaRPr b="0" lang="fr-FR" sz="14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fr-FR" sz="1400" spc="-1" strike="noStrike">
                <a:solidFill>
                  <a:srgbClr val="000000"/>
                </a:solidFill>
                <a:latin typeface="Arial"/>
              </a:rPr>
              <a:t>Sixth Outline Level</a:t>
            </a:r>
            <a:endParaRPr b="0" lang="fr-FR" sz="14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fr-FR" sz="1400" spc="-1" strike="noStrike">
                <a:solidFill>
                  <a:srgbClr val="000000"/>
                </a:solidFill>
                <a:latin typeface="Arial"/>
              </a:rPr>
              <a:t>Seventh Outline Level</a:t>
            </a:r>
            <a:endParaRPr b="0" lang="fr-FR" sz="1400" spc="-1" strike="noStrike">
              <a:solidFill>
                <a:srgbClr val="000000"/>
              </a:solidFill>
              <a:latin typeface="Arial"/>
            </a:endParaRPr>
          </a:p>
        </p:txBody>
      </p:sp>
      <p:sp>
        <p:nvSpPr>
          <p:cNvPr id="20" name="PlaceHolder 3"/>
          <p:cNvSpPr>
            <a:spLocks noGrp="1"/>
          </p:cNvSpPr>
          <p:nvPr>
            <p:ph type="body"/>
          </p:nvPr>
        </p:nvSpPr>
        <p:spPr>
          <a:xfrm>
            <a:off x="360" y="0"/>
            <a:ext cx="3914280" cy="5143320"/>
          </a:xfrm>
          <a:prstGeom prst="rect">
            <a:avLst/>
          </a:prstGeom>
          <a:noFill/>
          <a:ln w="0">
            <a:noFill/>
          </a:ln>
        </p:spPr>
        <p:txBody>
          <a:bodyPr lIns="90000" rIns="90000" tIns="45000" bIns="45000" anchor="t">
            <a:normAutofit/>
          </a:bodyPr>
          <a:p>
            <a:pPr marL="432000" indent="-324000">
              <a:spcBef>
                <a:spcPts val="1417"/>
              </a:spcBef>
              <a:buClr>
                <a:srgbClr val="000000"/>
              </a:buClr>
              <a:buSzPct val="45000"/>
              <a:buFont typeface="Wingdings" charset="2"/>
              <a:buChar char=""/>
            </a:pPr>
            <a:r>
              <a:rPr b="0" lang="fr-FR" sz="1800" spc="-1" strike="noStrike">
                <a:solidFill>
                  <a:srgbClr val="000000"/>
                </a:solidFill>
                <a:latin typeface="Arial"/>
              </a:rPr>
              <a:t>Click to edit the outline text format</a:t>
            </a:r>
            <a:endParaRPr b="0" lang="fr-FR"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fr-FR" sz="1800" spc="-1" strike="noStrike">
                <a:solidFill>
                  <a:srgbClr val="000000"/>
                </a:solidFill>
                <a:latin typeface="Arial"/>
              </a:rPr>
              <a:t>Second Outline Level</a:t>
            </a:r>
            <a:endParaRPr b="0" lang="fr-FR"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fr-FR" sz="1800" spc="-1" strike="noStrike">
                <a:solidFill>
                  <a:srgbClr val="000000"/>
                </a:solidFill>
                <a:latin typeface="Arial"/>
              </a:rPr>
              <a:t>Third Outline Level</a:t>
            </a:r>
            <a:endParaRPr b="0" lang="fr-FR"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fr-FR" sz="1800" spc="-1" strike="noStrike">
                <a:solidFill>
                  <a:srgbClr val="000000"/>
                </a:solidFill>
                <a:latin typeface="Arial"/>
              </a:rPr>
              <a:t>Fourth Outline Level</a:t>
            </a:r>
            <a:endParaRPr b="0" lang="fr-FR"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fr-FR" sz="1800" spc="-1" strike="noStrike">
                <a:solidFill>
                  <a:srgbClr val="000000"/>
                </a:solidFill>
                <a:latin typeface="Arial"/>
              </a:rPr>
              <a:t>Fifth Outline Level</a:t>
            </a:r>
            <a:endParaRPr b="0" lang="fr-FR"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fr-FR" sz="1800" spc="-1" strike="noStrike">
                <a:solidFill>
                  <a:srgbClr val="000000"/>
                </a:solidFill>
                <a:latin typeface="Arial"/>
              </a:rPr>
              <a:t>Sixth Outline Level</a:t>
            </a:r>
            <a:endParaRPr b="0" lang="fr-FR"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fr-FR" sz="1800" spc="-1" strike="noStrike">
                <a:solidFill>
                  <a:srgbClr val="000000"/>
                </a:solidFill>
                <a:latin typeface="Arial"/>
              </a:rPr>
              <a:t>Seventh Outline Level</a:t>
            </a:r>
            <a:endParaRPr b="0" lang="fr-FR" sz="1800" spc="-1" strike="noStrike">
              <a:solidFill>
                <a:srgbClr val="000000"/>
              </a:solidFill>
              <a:latin typeface="Arial"/>
            </a:endParaRPr>
          </a:p>
        </p:txBody>
      </p:sp>
      <p:pic>
        <p:nvPicPr>
          <p:cNvPr id="21" name="Google Shape;72;p15" descr=""/>
          <p:cNvPicPr/>
          <p:nvPr/>
        </p:nvPicPr>
        <p:blipFill>
          <a:blip r:embed="rId2"/>
          <a:stretch/>
        </p:blipFill>
        <p:spPr>
          <a:xfrm rot="13841400">
            <a:off x="7791840" y="3881520"/>
            <a:ext cx="2545200" cy="2545200"/>
          </a:xfrm>
          <a:prstGeom prst="rect">
            <a:avLst/>
          </a:prstGeom>
          <a:ln w="0">
            <a:noFill/>
          </a:ln>
        </p:spPr>
      </p:pic>
    </p:spTree>
  </p:cSld>
  <p:clrMap bg1="lt1" bg2="lt2" tx1="dk1" tx2="dk2" accent1="accent1" accent2="accent2" accent3="accent3" accent4="accent4" accent5="accent5" accent6="accent6" hlink="hlink" folHlink="folHlink"/>
  <p:sldLayoutIdLst>
    <p:sldLayoutId id="2147483659" r:id="rId3"/>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22" name="PlaceHolder 1"/>
          <p:cNvSpPr>
            <a:spLocks noGrp="1"/>
          </p:cNvSpPr>
          <p:nvPr>
            <p:ph type="title"/>
          </p:nvPr>
        </p:nvSpPr>
        <p:spPr>
          <a:xfrm>
            <a:off x="742680" y="930240"/>
            <a:ext cx="3277440" cy="1069920"/>
          </a:xfrm>
          <a:prstGeom prst="rect">
            <a:avLst/>
          </a:prstGeom>
          <a:noFill/>
          <a:ln w="0">
            <a:noFill/>
          </a:ln>
        </p:spPr>
        <p:txBody>
          <a:bodyPr lIns="91440" rIns="91440" tIns="91440" bIns="91440" anchor="t">
            <a:noAutofit/>
          </a:bodyPr>
          <a:p>
            <a:pPr indent="0">
              <a:buNone/>
            </a:pPr>
            <a:r>
              <a:rPr b="0" lang="fr-FR" sz="4000" spc="-1" strike="noStrike">
                <a:solidFill>
                  <a:schemeClr val="dk1"/>
                </a:solidFill>
                <a:latin typeface="Arial"/>
              </a:rPr>
              <a:t>Click to edit the title text format</a:t>
            </a:r>
            <a:endParaRPr b="0" lang="fr-FR" sz="4000" spc="-1" strike="noStrike">
              <a:solidFill>
                <a:schemeClr val="dk1"/>
              </a:solidFill>
              <a:latin typeface="Arial"/>
            </a:endParaRPr>
          </a:p>
        </p:txBody>
      </p:sp>
      <p:pic>
        <p:nvPicPr>
          <p:cNvPr id="23" name="Google Shape;75;p16" descr=""/>
          <p:cNvPicPr/>
          <p:nvPr/>
        </p:nvPicPr>
        <p:blipFill>
          <a:blip r:embed="rId2"/>
          <a:srcRect l="5529" t="9203" r="4420" b="12060"/>
          <a:stretch/>
        </p:blipFill>
        <p:spPr>
          <a:xfrm rot="4337400">
            <a:off x="5739840" y="3767400"/>
            <a:ext cx="4253040" cy="3718800"/>
          </a:xfrm>
          <a:prstGeom prst="rect">
            <a:avLst/>
          </a:prstGeom>
          <a:ln w="0">
            <a:noFill/>
          </a:ln>
        </p:spPr>
      </p:pic>
    </p:spTree>
  </p:cSld>
  <p:clrMap bg1="lt1" bg2="lt2" tx1="dk1" tx2="dk2" accent1="accent1" accent2="accent2" accent3="accent3" accent4="accent4" accent5="accent5" accent6="accent6" hlink="hlink" folHlink="folHlink"/>
  <p:sldLayoutIdLst>
    <p:sldLayoutId id="2147483661" r:id="rId3"/>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24" name="PlaceHolder 1"/>
          <p:cNvSpPr>
            <a:spLocks noGrp="1"/>
          </p:cNvSpPr>
          <p:nvPr>
            <p:ph type="title"/>
          </p:nvPr>
        </p:nvSpPr>
        <p:spPr>
          <a:xfrm>
            <a:off x="720000" y="444960"/>
            <a:ext cx="7703640" cy="688320"/>
          </a:xfrm>
          <a:prstGeom prst="rect">
            <a:avLst/>
          </a:prstGeom>
          <a:noFill/>
          <a:ln w="0">
            <a:noFill/>
          </a:ln>
        </p:spPr>
        <p:txBody>
          <a:bodyPr lIns="91440" rIns="91440" tIns="91440" bIns="91440" anchor="t">
            <a:noAutofit/>
          </a:bodyPr>
          <a:p>
            <a:pPr indent="0">
              <a:buNone/>
            </a:pPr>
            <a:r>
              <a:rPr b="0" lang="fr-FR" sz="4000" spc="-1" strike="noStrike">
                <a:solidFill>
                  <a:schemeClr val="dk1"/>
                </a:solidFill>
                <a:latin typeface="Arial"/>
              </a:rPr>
              <a:t>Click to edit the title text format</a:t>
            </a:r>
            <a:endParaRPr b="0" lang="fr-FR" sz="4000" spc="-1" strike="noStrike">
              <a:solidFill>
                <a:schemeClr val="dk1"/>
              </a:solidFill>
              <a:latin typeface="Arial"/>
            </a:endParaRPr>
          </a:p>
        </p:txBody>
      </p:sp>
      <p:pic>
        <p:nvPicPr>
          <p:cNvPr id="25" name="Google Shape;78;p17" descr=""/>
          <p:cNvPicPr/>
          <p:nvPr/>
        </p:nvPicPr>
        <p:blipFill>
          <a:blip r:embed="rId2"/>
          <a:srcRect l="5239" t="4095" r="0" b="6673"/>
          <a:stretch/>
        </p:blipFill>
        <p:spPr>
          <a:xfrm rot="9847800">
            <a:off x="7184520" y="2922840"/>
            <a:ext cx="3799800" cy="3578040"/>
          </a:xfrm>
          <a:prstGeom prst="rect">
            <a:avLst/>
          </a:prstGeom>
          <a:ln w="0">
            <a:noFill/>
          </a:ln>
        </p:spPr>
      </p:pic>
    </p:spTree>
  </p:cSld>
  <p:clrMap bg1="lt1" bg2="lt2" tx1="dk1" tx2="dk2" accent1="accent1" accent2="accent2" accent3="accent3" accent4="accent4" accent5="accent5" accent6="accent6" hlink="hlink" folHlink="folHlink"/>
  <p:sldLayoutIdLst>
    <p:sldLayoutId id="2147483663" r:id="rId3"/>
  </p:sldLayoutIdLst>
</p:sldMaster>
</file>

<file path=ppt/slideMasters/slideMaster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26" name="PlaceHolder 1"/>
          <p:cNvSpPr>
            <a:spLocks noGrp="1"/>
          </p:cNvSpPr>
          <p:nvPr>
            <p:ph type="title"/>
          </p:nvPr>
        </p:nvSpPr>
        <p:spPr>
          <a:xfrm>
            <a:off x="4030920" y="369000"/>
            <a:ext cx="813600" cy="572400"/>
          </a:xfrm>
          <a:prstGeom prst="rect">
            <a:avLst/>
          </a:prstGeom>
          <a:noFill/>
          <a:ln w="0">
            <a:noFill/>
          </a:ln>
        </p:spPr>
        <p:txBody>
          <a:bodyPr lIns="91440" rIns="91440" tIns="91440" bIns="91440" anchor="ctr">
            <a:noAutofit/>
          </a:bodyPr>
          <a:p>
            <a:pPr indent="0" algn="ctr">
              <a:lnSpc>
                <a:spcPct val="100000"/>
              </a:lnSpc>
              <a:buNone/>
            </a:pPr>
            <a:r>
              <a:rPr b="1" lang="fr-FR" sz="2500" spc="-1" strike="noStrike">
                <a:solidFill>
                  <a:schemeClr val="dk1"/>
                </a:solidFill>
                <a:latin typeface="Chakra Petch"/>
                <a:ea typeface="Chakra Petch"/>
              </a:rPr>
              <a:t>xx%</a:t>
            </a:r>
            <a:endParaRPr b="0" lang="fr-FR" sz="2500" spc="-1" strike="noStrike">
              <a:solidFill>
                <a:schemeClr val="dk1"/>
              </a:solidFill>
              <a:latin typeface="Arial"/>
            </a:endParaRPr>
          </a:p>
        </p:txBody>
      </p:sp>
      <p:sp>
        <p:nvSpPr>
          <p:cNvPr id="27" name="PlaceHolder 2"/>
          <p:cNvSpPr>
            <a:spLocks noGrp="1"/>
          </p:cNvSpPr>
          <p:nvPr>
            <p:ph type="title"/>
          </p:nvPr>
        </p:nvSpPr>
        <p:spPr>
          <a:xfrm>
            <a:off x="720000" y="2832840"/>
            <a:ext cx="813600" cy="571680"/>
          </a:xfrm>
          <a:prstGeom prst="rect">
            <a:avLst/>
          </a:prstGeom>
          <a:noFill/>
          <a:ln w="0">
            <a:noFill/>
          </a:ln>
        </p:spPr>
        <p:txBody>
          <a:bodyPr lIns="91440" rIns="91440" tIns="91440" bIns="91440" anchor="ctr">
            <a:noAutofit/>
          </a:bodyPr>
          <a:p>
            <a:pPr indent="0">
              <a:lnSpc>
                <a:spcPct val="100000"/>
              </a:lnSpc>
              <a:buNone/>
            </a:pPr>
            <a:r>
              <a:rPr b="1" lang="fr-FR" sz="2500" spc="-1" strike="noStrike">
                <a:solidFill>
                  <a:schemeClr val="dk1"/>
                </a:solidFill>
                <a:latin typeface="Chakra Petch"/>
                <a:ea typeface="Chakra Petch"/>
              </a:rPr>
              <a:t>xx%</a:t>
            </a:r>
            <a:endParaRPr b="0" lang="fr-FR" sz="2500" spc="-1" strike="noStrike">
              <a:solidFill>
                <a:schemeClr val="dk1"/>
              </a:solidFill>
              <a:latin typeface="Arial"/>
            </a:endParaRPr>
          </a:p>
        </p:txBody>
      </p:sp>
      <p:sp>
        <p:nvSpPr>
          <p:cNvPr id="28" name="PlaceHolder 3"/>
          <p:cNvSpPr>
            <a:spLocks noGrp="1"/>
          </p:cNvSpPr>
          <p:nvPr>
            <p:ph type="title"/>
          </p:nvPr>
        </p:nvSpPr>
        <p:spPr>
          <a:xfrm>
            <a:off x="4030920" y="2832840"/>
            <a:ext cx="813600" cy="572400"/>
          </a:xfrm>
          <a:prstGeom prst="rect">
            <a:avLst/>
          </a:prstGeom>
          <a:noFill/>
          <a:ln w="0">
            <a:noFill/>
          </a:ln>
        </p:spPr>
        <p:txBody>
          <a:bodyPr lIns="91440" rIns="91440" tIns="91440" bIns="91440" anchor="ctr">
            <a:noAutofit/>
          </a:bodyPr>
          <a:p>
            <a:pPr indent="0" algn="ctr">
              <a:lnSpc>
                <a:spcPct val="100000"/>
              </a:lnSpc>
              <a:buNone/>
            </a:pPr>
            <a:r>
              <a:rPr b="1" lang="fr-FR" sz="2500" spc="-1" strike="noStrike">
                <a:solidFill>
                  <a:schemeClr val="dk1"/>
                </a:solidFill>
                <a:latin typeface="Chakra Petch"/>
                <a:ea typeface="Chakra Petch"/>
              </a:rPr>
              <a:t>xx%</a:t>
            </a:r>
            <a:endParaRPr b="0" lang="fr-FR" sz="2500" spc="-1" strike="noStrike">
              <a:solidFill>
                <a:schemeClr val="dk1"/>
              </a:solidFill>
              <a:latin typeface="Arial"/>
            </a:endParaRPr>
          </a:p>
        </p:txBody>
      </p:sp>
      <p:sp>
        <p:nvSpPr>
          <p:cNvPr id="29" name="PlaceHolder 4"/>
          <p:cNvSpPr>
            <a:spLocks noGrp="1"/>
          </p:cNvSpPr>
          <p:nvPr>
            <p:ph type="title"/>
          </p:nvPr>
        </p:nvSpPr>
        <p:spPr>
          <a:xfrm>
            <a:off x="720000" y="369000"/>
            <a:ext cx="3155040" cy="2081880"/>
          </a:xfrm>
          <a:prstGeom prst="rect">
            <a:avLst/>
          </a:prstGeom>
          <a:noFill/>
          <a:ln w="0">
            <a:noFill/>
          </a:ln>
        </p:spPr>
        <p:txBody>
          <a:bodyPr lIns="91440" rIns="91440" tIns="91440" bIns="91440" anchor="t">
            <a:noAutofit/>
          </a:bodyPr>
          <a:p>
            <a:pPr indent="0">
              <a:buNone/>
            </a:pPr>
            <a:r>
              <a:rPr b="0" lang="fr-FR" sz="4000" spc="-1" strike="noStrike">
                <a:solidFill>
                  <a:schemeClr val="dk1"/>
                </a:solidFill>
                <a:latin typeface="Arial"/>
              </a:rPr>
              <a:t>Click to edit the title text format</a:t>
            </a:r>
            <a:endParaRPr b="0" lang="fr-FR" sz="4000" spc="-1" strike="noStrike">
              <a:solidFill>
                <a:schemeClr val="dk1"/>
              </a:solidFill>
              <a:latin typeface="Arial"/>
            </a:endParaRPr>
          </a:p>
        </p:txBody>
      </p:sp>
      <p:pic>
        <p:nvPicPr>
          <p:cNvPr id="30" name="Google Shape;87;p18" descr=""/>
          <p:cNvPicPr/>
          <p:nvPr/>
        </p:nvPicPr>
        <p:blipFill>
          <a:blip r:embed="rId2"/>
          <a:srcRect l="5173" t="9109" r="5173" b="11167"/>
          <a:stretch/>
        </p:blipFill>
        <p:spPr>
          <a:xfrm rot="16200000">
            <a:off x="7555320" y="473040"/>
            <a:ext cx="4407840" cy="3919680"/>
          </a:xfrm>
          <a:prstGeom prst="rect">
            <a:avLst/>
          </a:prstGeom>
          <a:ln w="0">
            <a:noFill/>
          </a:ln>
        </p:spPr>
      </p:pic>
    </p:spTree>
  </p:cSld>
  <p:clrMap bg1="lt1" bg2="lt2" tx1="dk1" tx2="dk2" accent1="accent1" accent2="accent2" accent3="accent3" accent4="accent4" accent5="accent5" accent6="accent6" hlink="hlink" folHlink="folHlink"/>
  <p:sldLayoutIdLst>
    <p:sldLayoutId id="2147483665" r:id="rId3"/>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11.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6.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6.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2.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6.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6.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2.xml"/>
</Relationships>
</file>

<file path=ppt/slides/_rels/slide8.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6.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5.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9" name="PlaceHolder 1"/>
          <p:cNvSpPr>
            <a:spLocks noGrp="1"/>
          </p:cNvSpPr>
          <p:nvPr>
            <p:ph type="title"/>
          </p:nvPr>
        </p:nvSpPr>
        <p:spPr>
          <a:xfrm>
            <a:off x="447840" y="123840"/>
            <a:ext cx="8248320" cy="1714320"/>
          </a:xfrm>
          <a:prstGeom prst="rect">
            <a:avLst/>
          </a:prstGeom>
          <a:noFill/>
          <a:ln w="0">
            <a:noFill/>
          </a:ln>
        </p:spPr>
        <p:txBody>
          <a:bodyPr lIns="91440" rIns="91440" tIns="91440" bIns="91440" anchor="b">
            <a:normAutofit fontScale="74928" lnSpcReduction="10000"/>
          </a:bodyPr>
          <a:p>
            <a:pPr indent="0" algn="ctr">
              <a:lnSpc>
                <a:spcPct val="100000"/>
              </a:lnSpc>
              <a:buNone/>
              <a:tabLst>
                <a:tab algn="l" pos="0"/>
              </a:tabLst>
            </a:pPr>
            <a:r>
              <a:rPr b="1" lang="en" sz="7500" spc="-1" strike="noStrike">
                <a:solidFill>
                  <a:schemeClr val="dk1"/>
                </a:solidFill>
                <a:latin typeface="Chakra Petch"/>
                <a:ea typeface="Chakra Petch"/>
              </a:rPr>
              <a:t>Clinical-Trial Survival Analysis</a:t>
            </a:r>
            <a:endParaRPr b="0" lang="fr-FR" sz="7500" spc="-1" strike="noStrike">
              <a:solidFill>
                <a:schemeClr val="dk1"/>
              </a:solidFill>
              <a:latin typeface="Arial"/>
            </a:endParaRPr>
          </a:p>
        </p:txBody>
      </p:sp>
      <p:sp>
        <p:nvSpPr>
          <p:cNvPr id="80" name="PlaceHolder 2"/>
          <p:cNvSpPr>
            <a:spLocks noGrp="1"/>
          </p:cNvSpPr>
          <p:nvPr>
            <p:ph type="subTitle"/>
          </p:nvPr>
        </p:nvSpPr>
        <p:spPr>
          <a:xfrm>
            <a:off x="447840" y="1628640"/>
            <a:ext cx="8248320" cy="466200"/>
          </a:xfrm>
          <a:prstGeom prst="rect">
            <a:avLst/>
          </a:prstGeom>
          <a:noFill/>
          <a:ln w="0">
            <a:noFill/>
          </a:ln>
        </p:spPr>
        <p:txBody>
          <a:bodyPr lIns="91440" rIns="91440" tIns="91440" bIns="91440" anchor="t">
            <a:normAutofit/>
          </a:bodyPr>
          <a:p>
            <a:pPr indent="0" algn="ctr">
              <a:lnSpc>
                <a:spcPct val="100000"/>
              </a:lnSpc>
              <a:buNone/>
              <a:tabLst>
                <a:tab algn="l" pos="0"/>
              </a:tabLst>
            </a:pPr>
            <a:r>
              <a:rPr b="0" lang="en" sz="1800" spc="-1" strike="noStrike">
                <a:solidFill>
                  <a:schemeClr val="dk1"/>
                </a:solidFill>
                <a:latin typeface="SUSE"/>
                <a:ea typeface="SUSE"/>
              </a:rPr>
              <a:t>Understanding Time-to-Event Data in Medical Research</a:t>
            </a:r>
            <a:endParaRPr b="0" lang="en-US" sz="1800" spc="-1" strike="noStrike">
              <a:solidFill>
                <a:srgbClr val="000000"/>
              </a:solidFill>
              <a:latin typeface="OpenSymbo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2" name="PlaceHolder 1"/>
          <p:cNvSpPr>
            <a:spLocks noGrp="1"/>
          </p:cNvSpPr>
          <p:nvPr>
            <p:ph type="title"/>
          </p:nvPr>
        </p:nvSpPr>
        <p:spPr>
          <a:xfrm>
            <a:off x="723960" y="371520"/>
            <a:ext cx="8191080" cy="752040"/>
          </a:xfrm>
          <a:prstGeom prst="rect">
            <a:avLst/>
          </a:prstGeom>
          <a:noFill/>
          <a:ln w="0">
            <a:noFill/>
          </a:ln>
        </p:spPr>
        <p:txBody>
          <a:bodyPr lIns="91440" rIns="91440" tIns="91440" bIns="91440" anchor="t">
            <a:normAutofit fontScale="95007"/>
          </a:bodyPr>
          <a:p>
            <a:pPr indent="0">
              <a:lnSpc>
                <a:spcPct val="100000"/>
              </a:lnSpc>
              <a:buNone/>
              <a:tabLst>
                <a:tab algn="l" pos="0"/>
              </a:tabLst>
            </a:pPr>
            <a:r>
              <a:rPr b="1" lang="en" sz="4000" spc="-1" strike="noStrike">
                <a:solidFill>
                  <a:schemeClr val="dk1"/>
                </a:solidFill>
                <a:latin typeface="Chakra Petch"/>
                <a:ea typeface="Chakra Petch"/>
              </a:rPr>
              <a:t>Statistical testing methods</a:t>
            </a:r>
            <a:endParaRPr b="0" lang="fr-FR" sz="4000" spc="-1" strike="noStrike">
              <a:solidFill>
                <a:schemeClr val="dk1"/>
              </a:solidFill>
              <a:latin typeface="Arial"/>
            </a:endParaRPr>
          </a:p>
        </p:txBody>
      </p:sp>
      <p:sp>
        <p:nvSpPr>
          <p:cNvPr id="103" name="PlaceHolder 2"/>
          <p:cNvSpPr>
            <a:spLocks noGrp="1"/>
          </p:cNvSpPr>
          <p:nvPr>
            <p:ph type="subTitle"/>
          </p:nvPr>
        </p:nvSpPr>
        <p:spPr>
          <a:xfrm>
            <a:off x="3352680" y="1628640"/>
            <a:ext cx="5562360" cy="3285720"/>
          </a:xfrm>
          <a:prstGeom prst="rect">
            <a:avLst/>
          </a:prstGeom>
          <a:noFill/>
          <a:ln w="0">
            <a:noFill/>
          </a:ln>
        </p:spPr>
        <p:txBody>
          <a:bodyPr lIns="91440" rIns="91440" tIns="91440" bIns="91440" anchor="t">
            <a:normAutofit/>
          </a:bodyPr>
          <a:p>
            <a:pPr indent="0">
              <a:lnSpc>
                <a:spcPct val="100000"/>
              </a:lnSpc>
              <a:buNone/>
              <a:tabLst>
                <a:tab algn="l" pos="0"/>
              </a:tabLst>
            </a:pPr>
            <a:r>
              <a:rPr b="0" lang="en" sz="1400" spc="-1" strike="noStrike">
                <a:solidFill>
                  <a:schemeClr val="dk1"/>
                </a:solidFill>
                <a:latin typeface="SUSE"/>
                <a:ea typeface="SUSE"/>
              </a:rPr>
              <a:t>Key statistical tests, such as the Log-Rank test for comparing survival distributions and the Cox Proportional Hazards model for assessing risk factors, facilitate rigorous analysis of survival data and contribute to more informed clinical decisions.</a:t>
            </a:r>
            <a:endParaRPr b="0" lang="en-US" sz="1400" spc="-1" strike="noStrike">
              <a:solidFill>
                <a:srgbClr val="000000"/>
              </a:solidFill>
              <a:latin typeface="OpenSymbo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4" name="PlaceHolder 1"/>
          <p:cNvSpPr>
            <a:spLocks noGrp="1"/>
          </p:cNvSpPr>
          <p:nvPr>
            <p:ph type="title"/>
          </p:nvPr>
        </p:nvSpPr>
        <p:spPr>
          <a:xfrm>
            <a:off x="4038480" y="228600"/>
            <a:ext cx="4723920" cy="2238120"/>
          </a:xfrm>
          <a:prstGeom prst="rect">
            <a:avLst/>
          </a:prstGeom>
          <a:noFill/>
          <a:ln w="0">
            <a:noFill/>
          </a:ln>
        </p:spPr>
        <p:txBody>
          <a:bodyPr lIns="91440" rIns="91440" tIns="91440" bIns="91440" anchor="b">
            <a:normAutofit/>
          </a:bodyPr>
          <a:p>
            <a:pPr indent="0">
              <a:lnSpc>
                <a:spcPct val="100000"/>
              </a:lnSpc>
              <a:buNone/>
              <a:tabLst>
                <a:tab algn="l" pos="0"/>
              </a:tabLst>
            </a:pPr>
            <a:r>
              <a:rPr b="1" lang="en" sz="3500" spc="-1" strike="noStrike">
                <a:solidFill>
                  <a:schemeClr val="dk1"/>
                </a:solidFill>
                <a:latin typeface="Chakra Petch"/>
                <a:ea typeface="Chakra Petch"/>
              </a:rPr>
              <a:t>Conclusions</a:t>
            </a:r>
            <a:endParaRPr b="0" lang="fr-FR" sz="3500" spc="-1" strike="noStrike">
              <a:solidFill>
                <a:schemeClr val="dk1"/>
              </a:solidFill>
              <a:latin typeface="Arial"/>
            </a:endParaRPr>
          </a:p>
        </p:txBody>
      </p:sp>
      <p:sp>
        <p:nvSpPr>
          <p:cNvPr id="105" name="PlaceHolder 2"/>
          <p:cNvSpPr>
            <a:spLocks noGrp="1"/>
          </p:cNvSpPr>
          <p:nvPr>
            <p:ph/>
          </p:nvPr>
        </p:nvSpPr>
        <p:spPr>
          <a:xfrm>
            <a:off x="4038480" y="2581200"/>
            <a:ext cx="4723920" cy="2333160"/>
          </a:xfrm>
          <a:prstGeom prst="rect">
            <a:avLst/>
          </a:prstGeom>
          <a:noFill/>
          <a:ln w="0">
            <a:noFill/>
          </a:ln>
        </p:spPr>
        <p:txBody>
          <a:bodyPr lIns="91440" rIns="91440" tIns="91440" bIns="91440" anchor="t">
            <a:normAutofit/>
          </a:bodyPr>
          <a:p>
            <a:pPr indent="0">
              <a:lnSpc>
                <a:spcPct val="100000"/>
              </a:lnSpc>
              <a:buNone/>
              <a:tabLst>
                <a:tab algn="l" pos="0"/>
              </a:tabLst>
            </a:pPr>
            <a:r>
              <a:rPr b="0" lang="en" sz="1400" spc="-1" strike="noStrike">
                <a:solidFill>
                  <a:schemeClr val="dk1"/>
                </a:solidFill>
                <a:latin typeface="SUSE"/>
                <a:ea typeface="SUSE"/>
              </a:rPr>
              <a:t>In summary, survival analysis plays a pivotal role in clinical trials, providing valuable insights into treatment efficacy and patient outcomes. Its methodologies help navigate the complexities of time-to-event data, ultimately leading to better healthcare practices.</a:t>
            </a:r>
            <a:endParaRPr b="0" lang="fr-FR" sz="1400" spc="-1" strike="noStrike">
              <a:solidFill>
                <a:srgbClr val="000000"/>
              </a:solidFill>
              <a:latin typeface="Arial"/>
            </a:endParaRPr>
          </a:p>
        </p:txBody>
      </p:sp>
      <p:pic>
        <p:nvPicPr>
          <p:cNvPr id="106" name="Google Shape;169;p31" descr=""/>
          <p:cNvPicPr/>
          <p:nvPr/>
        </p:nvPicPr>
        <p:blipFill>
          <a:blip r:embed="rId1"/>
          <a:srcRect l="5778" t="1179" r="3527" b="9445"/>
          <a:stretch/>
        </p:blipFill>
        <p:spPr>
          <a:xfrm flipH="1">
            <a:off x="360" y="0"/>
            <a:ext cx="3914280" cy="5143320"/>
          </a:xfrm>
          <a:prstGeom prst="rect">
            <a:avLst/>
          </a:prstGeom>
          <a:ln w="0">
            <a:noFill/>
          </a:ln>
        </p:spPr>
      </p:pic>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7" name="PlaceHolder 1"/>
          <p:cNvSpPr>
            <a:spLocks noGrp="1"/>
          </p:cNvSpPr>
          <p:nvPr>
            <p:ph type="title"/>
          </p:nvPr>
        </p:nvSpPr>
        <p:spPr>
          <a:xfrm>
            <a:off x="228600" y="2495520"/>
            <a:ext cx="5067000" cy="1056960"/>
          </a:xfrm>
          <a:prstGeom prst="rect">
            <a:avLst/>
          </a:prstGeom>
          <a:noFill/>
          <a:ln w="0">
            <a:noFill/>
          </a:ln>
        </p:spPr>
        <p:txBody>
          <a:bodyPr lIns="91440" rIns="91440" tIns="91440" bIns="91440" anchor="b">
            <a:normAutofit fontScale="96818"/>
          </a:bodyPr>
          <a:p>
            <a:pPr indent="0">
              <a:lnSpc>
                <a:spcPct val="100000"/>
              </a:lnSpc>
              <a:buNone/>
              <a:tabLst>
                <a:tab algn="l" pos="0"/>
              </a:tabLst>
            </a:pPr>
            <a:r>
              <a:rPr b="1" lang="en" sz="6000" spc="-1" strike="noStrike">
                <a:solidFill>
                  <a:schemeClr val="dk1"/>
                </a:solidFill>
                <a:latin typeface="Chakra Petch"/>
                <a:ea typeface="Chakra Petch"/>
              </a:rPr>
              <a:t>Thank you!</a:t>
            </a:r>
            <a:endParaRPr b="0" lang="fr-FR" sz="6000" spc="-1" strike="noStrike">
              <a:solidFill>
                <a:schemeClr val="dk1"/>
              </a:solidFill>
              <a:latin typeface="Arial"/>
            </a:endParaRPr>
          </a:p>
        </p:txBody>
      </p:sp>
      <p:sp>
        <p:nvSpPr>
          <p:cNvPr id="108" name="PlaceHolder 2"/>
          <p:cNvSpPr>
            <a:spLocks noGrp="1"/>
          </p:cNvSpPr>
          <p:nvPr>
            <p:ph type="subTitle"/>
          </p:nvPr>
        </p:nvSpPr>
        <p:spPr>
          <a:xfrm>
            <a:off x="228600" y="3552840"/>
            <a:ext cx="4086000" cy="1361880"/>
          </a:xfrm>
          <a:prstGeom prst="rect">
            <a:avLst/>
          </a:prstGeom>
          <a:noFill/>
          <a:ln w="0">
            <a:noFill/>
          </a:ln>
        </p:spPr>
        <p:txBody>
          <a:bodyPr lIns="91440" rIns="91440" tIns="91440" bIns="91440" anchor="t">
            <a:normAutofit/>
          </a:bodyPr>
          <a:p>
            <a:pPr indent="0">
              <a:lnSpc>
                <a:spcPct val="100000"/>
              </a:lnSpc>
              <a:buNone/>
              <a:tabLst>
                <a:tab algn="l" pos="0"/>
              </a:tabLst>
            </a:pPr>
            <a:r>
              <a:rPr b="1" lang="en" sz="1600" spc="-1" strike="noStrike">
                <a:solidFill>
                  <a:schemeClr val="dk1"/>
                </a:solidFill>
                <a:latin typeface="SUSE"/>
                <a:ea typeface="SUSE"/>
              </a:rPr>
              <a:t>Do you have any questions?</a:t>
            </a:r>
            <a:endParaRPr b="0" lang="en-US" sz="1600" spc="-1" strike="noStrike">
              <a:solidFill>
                <a:srgbClr val="000000"/>
              </a:solidFill>
              <a:latin typeface="OpenSymbol"/>
            </a:endParaRPr>
          </a:p>
        </p:txBody>
      </p:sp>
      <p:grpSp>
        <p:nvGrpSpPr>
          <p:cNvPr id="109" name="Google Shape;270;p41"/>
          <p:cNvGrpSpPr/>
          <p:nvPr/>
        </p:nvGrpSpPr>
        <p:grpSpPr>
          <a:xfrm>
            <a:off x="6778080" y="3391200"/>
            <a:ext cx="275760" cy="275760"/>
            <a:chOff x="6778080" y="3391200"/>
            <a:chExt cx="275760" cy="275760"/>
          </a:xfrm>
        </p:grpSpPr>
        <p:sp>
          <p:nvSpPr>
            <p:cNvPr id="110" name="Google Shape;271;p41"/>
            <p:cNvSpPr/>
            <p:nvPr/>
          </p:nvSpPr>
          <p:spPr>
            <a:xfrm>
              <a:off x="6778080" y="3391200"/>
              <a:ext cx="275760" cy="275760"/>
            </a:xfrm>
            <a:custGeom>
              <a:avLst/>
              <a:gdLst>
                <a:gd name="textAreaLeft" fmla="*/ 0 w 275760"/>
                <a:gd name="textAreaRight" fmla="*/ 276120 w 275760"/>
                <a:gd name="textAreaTop" fmla="*/ 0 h 275760"/>
                <a:gd name="textAreaBottom" fmla="*/ 276120 h 275760"/>
              </a:gdLst>
              <a:ahLst/>
              <a:rect l="textAreaLeft" t="textAreaTop" r="textAreaRight" b="textAreaBottom"/>
              <a:pathLst>
                <a:path w="6764" h="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pc="-1" strike="noStrike">
                <a:solidFill>
                  <a:srgbClr val="ffffff"/>
                </a:solidFill>
                <a:latin typeface="OpenSymbol"/>
              </a:endParaRPr>
            </a:p>
          </p:txBody>
        </p:sp>
        <p:sp>
          <p:nvSpPr>
            <p:cNvPr id="111" name="Google Shape;272;p41"/>
            <p:cNvSpPr/>
            <p:nvPr/>
          </p:nvSpPr>
          <p:spPr>
            <a:xfrm>
              <a:off x="6842160" y="3456720"/>
              <a:ext cx="146880" cy="144000"/>
            </a:xfrm>
            <a:custGeom>
              <a:avLst/>
              <a:gdLst>
                <a:gd name="textAreaLeft" fmla="*/ 0 w 146880"/>
                <a:gd name="textAreaRight" fmla="*/ 147240 w 146880"/>
                <a:gd name="textAreaTop" fmla="*/ 0 h 144000"/>
                <a:gd name="textAreaBottom" fmla="*/ 144360 h 144000"/>
              </a:gdLst>
              <a:ahLst/>
              <a:rect l="textAreaLeft" t="textAreaTop" r="textAreaRight" b="textAreaBottom"/>
              <a:pathLst>
                <a:path w="3607" h="3542">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w="0">
              <a:noFill/>
            </a:ln>
          </p:spPr>
          <p:style>
            <a:lnRef idx="0"/>
            <a:fillRef idx="0"/>
            <a:effectRef idx="0"/>
            <a:fontRef idx="minor"/>
          </p:style>
          <p:txBody>
            <a:bodyPr tIns="72000" bIns="72000" anchor="ctr">
              <a:noAutofit/>
            </a:bodyPr>
            <a:p>
              <a:pPr defTabSz="914400">
                <a:lnSpc>
                  <a:spcPct val="100000"/>
                </a:lnSpc>
                <a:tabLst>
                  <a:tab algn="l" pos="0"/>
                </a:tabLst>
              </a:pPr>
              <a:endParaRPr b="0" lang="en-US" sz="1800" spc="-1" strike="noStrike">
                <a:solidFill>
                  <a:srgbClr val="ffffff"/>
                </a:solidFill>
                <a:latin typeface="OpenSymbol"/>
              </a:endParaRPr>
            </a:p>
          </p:txBody>
        </p:sp>
        <p:sp>
          <p:nvSpPr>
            <p:cNvPr id="112" name="Google Shape;273;p41"/>
            <p:cNvSpPr/>
            <p:nvPr/>
          </p:nvSpPr>
          <p:spPr>
            <a:xfrm>
              <a:off x="6971760" y="3426480"/>
              <a:ext cx="37440" cy="37080"/>
            </a:xfrm>
            <a:custGeom>
              <a:avLst/>
              <a:gdLst>
                <a:gd name="textAreaLeft" fmla="*/ 0 w 37440"/>
                <a:gd name="textAreaRight" fmla="*/ 37800 w 37440"/>
                <a:gd name="textAreaTop" fmla="*/ 0 h 37080"/>
                <a:gd name="textAreaBottom" fmla="*/ 37440 h 37080"/>
              </a:gdLst>
              <a:ahLst/>
              <a:rect l="textAreaLeft" t="textAreaTop" r="textAreaRight" b="textAreaBottom"/>
              <a:pathLst>
                <a:path w="929" h="918">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w="0">
              <a:noFill/>
            </a:ln>
          </p:spPr>
          <p:style>
            <a:lnRef idx="0"/>
            <a:fillRef idx="0"/>
            <a:effectRef idx="0"/>
            <a:fontRef idx="minor"/>
          </p:style>
          <p:txBody>
            <a:bodyPr tIns="18720" bIns="18720" anchor="ctr">
              <a:noAutofit/>
            </a:bodyPr>
            <a:p>
              <a:pPr defTabSz="914400">
                <a:lnSpc>
                  <a:spcPct val="100000"/>
                </a:lnSpc>
                <a:tabLst>
                  <a:tab algn="l" pos="0"/>
                </a:tabLst>
              </a:pPr>
              <a:endParaRPr b="0" lang="en-US" sz="1800" spc="-1" strike="noStrike">
                <a:solidFill>
                  <a:srgbClr val="ffffff"/>
                </a:solidFill>
                <a:latin typeface="OpenSymbol"/>
              </a:endParaRPr>
            </a:p>
          </p:txBody>
        </p:sp>
      </p:grpSp>
      <p:grpSp>
        <p:nvGrpSpPr>
          <p:cNvPr id="113" name="Google Shape;274;p41"/>
          <p:cNvGrpSpPr/>
          <p:nvPr/>
        </p:nvGrpSpPr>
        <p:grpSpPr>
          <a:xfrm>
            <a:off x="7653960" y="3409920"/>
            <a:ext cx="266400" cy="237960"/>
            <a:chOff x="7653960" y="3409920"/>
            <a:chExt cx="266400" cy="237960"/>
          </a:xfrm>
        </p:grpSpPr>
        <p:sp>
          <p:nvSpPr>
            <p:cNvPr id="114" name="Google Shape;275;p41"/>
            <p:cNvSpPr/>
            <p:nvPr/>
          </p:nvSpPr>
          <p:spPr>
            <a:xfrm>
              <a:off x="7663320" y="3493800"/>
              <a:ext cx="60840" cy="154080"/>
            </a:xfrm>
            <a:custGeom>
              <a:avLst/>
              <a:gdLst>
                <a:gd name="textAreaLeft" fmla="*/ 0 w 60840"/>
                <a:gd name="textAreaRight" fmla="*/ 61200 w 60840"/>
                <a:gd name="textAreaTop" fmla="*/ 0 h 154080"/>
                <a:gd name="textAreaBottom" fmla="*/ 154440 h 154080"/>
              </a:gdLst>
              <a:ahLst/>
              <a:rect l="textAreaLeft" t="textAreaTop" r="textAreaRight" b="textAreaBottom"/>
              <a:pathLst>
                <a:path w="1502" h="3787">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w="0">
              <a:noFill/>
            </a:ln>
          </p:spPr>
          <p:style>
            <a:lnRef idx="0"/>
            <a:fillRef idx="0"/>
            <a:effectRef idx="0"/>
            <a:fontRef idx="minor"/>
          </p:style>
          <p:txBody>
            <a:bodyPr tIns="77040" bIns="77040" anchor="ctr">
              <a:noAutofit/>
            </a:bodyPr>
            <a:p>
              <a:pPr defTabSz="914400">
                <a:lnSpc>
                  <a:spcPct val="100000"/>
                </a:lnSpc>
                <a:tabLst>
                  <a:tab algn="l" pos="0"/>
                </a:tabLst>
              </a:pPr>
              <a:endParaRPr b="0" lang="en-US" sz="1800" spc="-1" strike="noStrike">
                <a:solidFill>
                  <a:srgbClr val="ffffff"/>
                </a:solidFill>
                <a:latin typeface="OpenSymbol"/>
              </a:endParaRPr>
            </a:p>
          </p:txBody>
        </p:sp>
        <p:sp>
          <p:nvSpPr>
            <p:cNvPr id="115" name="Google Shape;276;p41"/>
            <p:cNvSpPr/>
            <p:nvPr/>
          </p:nvSpPr>
          <p:spPr>
            <a:xfrm>
              <a:off x="7653960" y="3409920"/>
              <a:ext cx="70200" cy="70200"/>
            </a:xfrm>
            <a:custGeom>
              <a:avLst/>
              <a:gdLst>
                <a:gd name="textAreaLeft" fmla="*/ 0 w 70200"/>
                <a:gd name="textAreaRight" fmla="*/ 70560 w 70200"/>
                <a:gd name="textAreaTop" fmla="*/ 0 h 70200"/>
                <a:gd name="textAreaBottom" fmla="*/ 70560 h 70200"/>
              </a:gdLst>
              <a:ahLst/>
              <a:rect l="textAreaLeft" t="textAreaTop" r="textAreaRight" b="textAreaBottom"/>
              <a:pathLst>
                <a:path w="1728" h="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w="0">
              <a:noFill/>
            </a:ln>
          </p:spPr>
          <p:style>
            <a:lnRef idx="0"/>
            <a:fillRef idx="0"/>
            <a:effectRef idx="0"/>
            <a:fontRef idx="minor"/>
          </p:style>
          <p:txBody>
            <a:bodyPr tIns="35280" bIns="35280" anchor="ctr">
              <a:noAutofit/>
            </a:bodyPr>
            <a:p>
              <a:pPr defTabSz="914400">
                <a:lnSpc>
                  <a:spcPct val="100000"/>
                </a:lnSpc>
                <a:tabLst>
                  <a:tab algn="l" pos="0"/>
                </a:tabLst>
              </a:pPr>
              <a:endParaRPr b="0" lang="en-US" sz="1800" spc="-1" strike="noStrike">
                <a:solidFill>
                  <a:srgbClr val="ffffff"/>
                </a:solidFill>
                <a:latin typeface="OpenSymbol"/>
              </a:endParaRPr>
            </a:p>
          </p:txBody>
        </p:sp>
        <p:sp>
          <p:nvSpPr>
            <p:cNvPr id="116" name="Google Shape;277;p41"/>
            <p:cNvSpPr/>
            <p:nvPr/>
          </p:nvSpPr>
          <p:spPr>
            <a:xfrm>
              <a:off x="7756560" y="3493800"/>
              <a:ext cx="163800" cy="154080"/>
            </a:xfrm>
            <a:custGeom>
              <a:avLst/>
              <a:gdLst>
                <a:gd name="textAreaLeft" fmla="*/ 0 w 163800"/>
                <a:gd name="textAreaRight" fmla="*/ 164160 w 163800"/>
                <a:gd name="textAreaTop" fmla="*/ 0 h 154080"/>
                <a:gd name="textAreaBottom" fmla="*/ 154440 h 154080"/>
              </a:gdLst>
              <a:ahLst/>
              <a:rect l="textAreaLeft" t="textAreaTop" r="textAreaRight" b="textAreaBottom"/>
              <a:pathLst>
                <a:path w="4026" h="3787">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w="0">
              <a:noFill/>
            </a:ln>
          </p:spPr>
          <p:style>
            <a:lnRef idx="0"/>
            <a:fillRef idx="0"/>
            <a:effectRef idx="0"/>
            <a:fontRef idx="minor"/>
          </p:style>
          <p:txBody>
            <a:bodyPr tIns="77040" bIns="77040" anchor="ctr">
              <a:noAutofit/>
            </a:bodyPr>
            <a:p>
              <a:pPr defTabSz="914400">
                <a:lnSpc>
                  <a:spcPct val="100000"/>
                </a:lnSpc>
                <a:tabLst>
                  <a:tab algn="l" pos="0"/>
                </a:tabLst>
              </a:pPr>
              <a:endParaRPr b="0" lang="en-US" sz="1800" spc="-1" strike="noStrike">
                <a:solidFill>
                  <a:srgbClr val="ffffff"/>
                </a:solidFill>
                <a:latin typeface="OpenSymbol"/>
              </a:endParaRPr>
            </a:p>
          </p:txBody>
        </p:sp>
      </p:grpSp>
      <p:sp>
        <p:nvSpPr>
          <p:cNvPr id="117" name="Google Shape;278;p41"/>
          <p:cNvSpPr/>
          <p:nvPr/>
        </p:nvSpPr>
        <p:spPr>
          <a:xfrm>
            <a:off x="4381560" y="4334040"/>
            <a:ext cx="4457520" cy="418680"/>
          </a:xfrm>
          <a:prstGeom prst="rect">
            <a:avLst/>
          </a:prstGeom>
          <a:noFill/>
          <a:ln w="0">
            <a:noFill/>
          </a:ln>
        </p:spPr>
        <p:style>
          <a:lnRef idx="0"/>
          <a:fillRef idx="0"/>
          <a:effectRef idx="0"/>
          <a:fontRef idx="minor"/>
        </p:style>
        <p:txBody>
          <a:bodyPr lIns="0" rIns="0" tIns="0" bIns="0" anchor="t">
            <a:normAutofit/>
          </a:bodyPr>
          <a:p>
            <a:pPr algn="r" defTabSz="914400">
              <a:lnSpc>
                <a:spcPct val="100000"/>
              </a:lnSpc>
              <a:tabLst>
                <a:tab algn="l" pos="0"/>
              </a:tabLst>
            </a:pPr>
            <a:r>
              <a:rPr b="0" lang="en" sz="1200" spc="-1" strike="noStrike">
                <a:solidFill>
                  <a:schemeClr val="dk1"/>
                </a:solidFill>
                <a:latin typeface="Arial"/>
              </a:rPr>
              <a:t>+00 000 000 000</a:t>
            </a:r>
            <a:endParaRPr b="0" lang="en-US" sz="1200" spc="-1" strike="noStrike">
              <a:solidFill>
                <a:srgbClr val="000000"/>
              </a:solidFill>
              <a:latin typeface="OpenSymbol"/>
            </a:endParaRPr>
          </a:p>
        </p:txBody>
      </p:sp>
      <p:sp>
        <p:nvSpPr>
          <p:cNvPr id="118" name="Google Shape;279;p41"/>
          <p:cNvSpPr/>
          <p:nvPr/>
        </p:nvSpPr>
        <p:spPr>
          <a:xfrm>
            <a:off x="8521200" y="3391920"/>
            <a:ext cx="268200" cy="273960"/>
          </a:xfrm>
          <a:custGeom>
            <a:avLst/>
            <a:gdLst>
              <a:gd name="textAreaLeft" fmla="*/ 0 w 268200"/>
              <a:gd name="textAreaRight" fmla="*/ 268560 w 268200"/>
              <a:gd name="textAreaTop" fmla="*/ 0 h 273960"/>
              <a:gd name="textAreaBottom" fmla="*/ 274320 h 273960"/>
            </a:gdLst>
            <a:ahLst/>
            <a:rect l="textAreaLeft" t="textAreaTop" r="textAreaRight" b="textAreaBottom"/>
            <a:pathLst>
              <a:path w="6712561" h="6860069">
                <a:moveTo>
                  <a:pt x="3994869" y="2904749"/>
                </a:moveTo>
                <a:lnTo>
                  <a:pt x="6493788" y="0"/>
                </a:lnTo>
                <a:lnTo>
                  <a:pt x="5901628" y="0"/>
                </a:lnTo>
                <a:lnTo>
                  <a:pt x="3731848" y="2522189"/>
                </a:lnTo>
                <a:lnTo>
                  <a:pt x="1998833" y="0"/>
                </a:lnTo>
                <a:lnTo>
                  <a:pt x="0" y="0"/>
                </a:lnTo>
                <a:lnTo>
                  <a:pt x="2620640" y="3813966"/>
                </a:lnTo>
                <a:lnTo>
                  <a:pt x="0" y="6860070"/>
                </a:lnTo>
                <a:lnTo>
                  <a:pt x="592216" y="6860070"/>
                </a:lnTo>
                <a:lnTo>
                  <a:pt x="2883548" y="4196581"/>
                </a:lnTo>
                <a:lnTo>
                  <a:pt x="4713728" y="6860070"/>
                </a:lnTo>
                <a:lnTo>
                  <a:pt x="6712561" y="6860070"/>
                </a:lnTo>
                <a:lnTo>
                  <a:pt x="3994757" y="2904749"/>
                </a:lnTo>
                <a:lnTo>
                  <a:pt x="3994925" y="2904749"/>
                </a:lnTo>
                <a:close/>
                <a:moveTo>
                  <a:pt x="3183768" y="3847528"/>
                </a:moveTo>
                <a:lnTo>
                  <a:pt x="2918230" y="3467765"/>
                </a:lnTo>
                <a:lnTo>
                  <a:pt x="805563" y="445770"/>
                </a:lnTo>
                <a:lnTo>
                  <a:pt x="1715115" y="445770"/>
                </a:lnTo>
                <a:lnTo>
                  <a:pt x="3420106" y="2884611"/>
                </a:lnTo>
                <a:lnTo>
                  <a:pt x="3685644" y="3264375"/>
                </a:lnTo>
                <a:lnTo>
                  <a:pt x="5901907" y="6434494"/>
                </a:lnTo>
                <a:lnTo>
                  <a:pt x="4992356" y="6434494"/>
                </a:lnTo>
                <a:lnTo>
                  <a:pt x="3183824" y="3847640"/>
                </a:lnTo>
                <a:lnTo>
                  <a:pt x="3183824" y="3847472"/>
                </a:lnTo>
                <a:close/>
              </a:path>
            </a:pathLst>
          </a:custGeom>
          <a:solidFill>
            <a:schemeClr val="dk1"/>
          </a:solidFill>
          <a:ln w="0">
            <a:noFill/>
          </a:ln>
        </p:spPr>
        <p:style>
          <a:lnRef idx="0"/>
          <a:fillRef idx="0"/>
          <a:effectRef idx="0"/>
          <a:fontRef idx="minor"/>
        </p:style>
        <p:txBody>
          <a:bodyPr anchor="ctr">
            <a:noAutofit/>
          </a:bodyPr>
          <a:p>
            <a:pPr defTabSz="914400">
              <a:lnSpc>
                <a:spcPct val="100000"/>
              </a:lnSpc>
              <a:tabLst>
                <a:tab algn="l" pos="0"/>
              </a:tabLst>
            </a:pPr>
            <a:endParaRPr b="0" lang="en-US" sz="1800" spc="-1" strike="noStrike">
              <a:solidFill>
                <a:srgbClr val="ffffff"/>
              </a:solidFill>
              <a:latin typeface="OpenSymbo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1" name="PlaceHolder 1"/>
          <p:cNvSpPr>
            <a:spLocks noGrp="1"/>
          </p:cNvSpPr>
          <p:nvPr>
            <p:ph type="title"/>
          </p:nvPr>
        </p:nvSpPr>
        <p:spPr>
          <a:xfrm>
            <a:off x="4038480" y="228600"/>
            <a:ext cx="4723920" cy="2238120"/>
          </a:xfrm>
          <a:prstGeom prst="rect">
            <a:avLst/>
          </a:prstGeom>
          <a:noFill/>
          <a:ln w="0">
            <a:noFill/>
          </a:ln>
        </p:spPr>
        <p:txBody>
          <a:bodyPr lIns="91440" rIns="91440" tIns="91440" bIns="91440" anchor="b">
            <a:normAutofit/>
          </a:bodyPr>
          <a:p>
            <a:pPr indent="0">
              <a:lnSpc>
                <a:spcPct val="100000"/>
              </a:lnSpc>
              <a:buNone/>
              <a:tabLst>
                <a:tab algn="l" pos="0"/>
              </a:tabLst>
            </a:pPr>
            <a:r>
              <a:rPr b="1" lang="en" sz="3500" spc="-1" strike="noStrike">
                <a:solidFill>
                  <a:schemeClr val="dk1"/>
                </a:solidFill>
                <a:latin typeface="Chakra Petch"/>
                <a:ea typeface="Chakra Petch"/>
              </a:rPr>
              <a:t>Introduction</a:t>
            </a:r>
            <a:endParaRPr b="0" lang="fr-FR" sz="3500" spc="-1" strike="noStrike">
              <a:solidFill>
                <a:schemeClr val="dk1"/>
              </a:solidFill>
              <a:latin typeface="Arial"/>
            </a:endParaRPr>
          </a:p>
        </p:txBody>
      </p:sp>
      <p:sp>
        <p:nvSpPr>
          <p:cNvPr id="82" name="PlaceHolder 2"/>
          <p:cNvSpPr>
            <a:spLocks noGrp="1"/>
          </p:cNvSpPr>
          <p:nvPr>
            <p:ph/>
          </p:nvPr>
        </p:nvSpPr>
        <p:spPr>
          <a:xfrm>
            <a:off x="4038480" y="2581200"/>
            <a:ext cx="4723920" cy="2333160"/>
          </a:xfrm>
          <a:prstGeom prst="rect">
            <a:avLst/>
          </a:prstGeom>
          <a:noFill/>
          <a:ln w="0">
            <a:noFill/>
          </a:ln>
        </p:spPr>
        <p:txBody>
          <a:bodyPr lIns="91440" rIns="91440" tIns="91440" bIns="91440" anchor="t">
            <a:normAutofit/>
          </a:bodyPr>
          <a:p>
            <a:pPr indent="0">
              <a:spcBef>
                <a:spcPts val="1417"/>
              </a:spcBef>
              <a:buNone/>
            </a:pPr>
            <a:endParaRPr b="0" lang="fr-FR" sz="1400" spc="-1" strike="noStrike">
              <a:solidFill>
                <a:schemeClr val="dk1"/>
              </a:solidFill>
              <a:latin typeface="SUSE"/>
              <a:ea typeface="SUSE"/>
            </a:endParaRPr>
          </a:p>
        </p:txBody>
      </p:sp>
      <p:pic>
        <p:nvPicPr>
          <p:cNvPr id="83" name="Google Shape;169;p31" descr=""/>
          <p:cNvPicPr/>
          <p:nvPr/>
        </p:nvPicPr>
        <p:blipFill>
          <a:blip r:embed="rId1"/>
          <a:srcRect l="5778" t="1179" r="3527" b="9445"/>
          <a:stretch/>
        </p:blipFill>
        <p:spPr>
          <a:xfrm flipH="1">
            <a:off x="360" y="0"/>
            <a:ext cx="3914280" cy="5143320"/>
          </a:xfrm>
          <a:prstGeom prst="rect">
            <a:avLst/>
          </a:prstGeom>
          <a:ln w="0">
            <a:noFill/>
          </a:ln>
        </p:spPr>
      </p:pic>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4" name="PlaceHolder 1"/>
          <p:cNvSpPr>
            <a:spLocks noGrp="1"/>
          </p:cNvSpPr>
          <p:nvPr>
            <p:ph type="subTitle"/>
          </p:nvPr>
        </p:nvSpPr>
        <p:spPr>
          <a:xfrm>
            <a:off x="228600" y="4191120"/>
            <a:ext cx="5838480" cy="723600"/>
          </a:xfrm>
          <a:prstGeom prst="rect">
            <a:avLst/>
          </a:prstGeom>
          <a:noFill/>
          <a:ln w="0">
            <a:noFill/>
          </a:ln>
        </p:spPr>
        <p:txBody>
          <a:bodyPr lIns="91440" rIns="91440" tIns="91440" bIns="91440" anchor="t">
            <a:normAutofit/>
          </a:bodyPr>
          <a:p>
            <a:pPr algn="ctr"/>
            <a:endParaRPr b="0" lang="en-US" sz="1600" spc="-1" strike="noStrike">
              <a:solidFill>
                <a:schemeClr val="dk1"/>
              </a:solidFill>
              <a:latin typeface="SUSE"/>
              <a:ea typeface="SUSE"/>
            </a:endParaRPr>
          </a:p>
        </p:txBody>
      </p:sp>
      <p:sp>
        <p:nvSpPr>
          <p:cNvPr id="85" name="PlaceHolder 2"/>
          <p:cNvSpPr>
            <a:spLocks noGrp="1"/>
          </p:cNvSpPr>
          <p:nvPr>
            <p:ph type="title"/>
          </p:nvPr>
        </p:nvSpPr>
        <p:spPr>
          <a:xfrm>
            <a:off x="228600" y="905040"/>
            <a:ext cx="5838480" cy="3362040"/>
          </a:xfrm>
          <a:prstGeom prst="rect">
            <a:avLst/>
          </a:prstGeom>
          <a:noFill/>
          <a:ln w="0">
            <a:noFill/>
          </a:ln>
        </p:spPr>
        <p:txBody>
          <a:bodyPr lIns="91440" rIns="91440" tIns="91440" bIns="91440" anchor="b">
            <a:normAutofit/>
          </a:bodyPr>
          <a:p>
            <a:pPr indent="0">
              <a:lnSpc>
                <a:spcPct val="100000"/>
              </a:lnSpc>
              <a:buNone/>
              <a:tabLst>
                <a:tab algn="l" pos="0"/>
              </a:tabLst>
            </a:pPr>
            <a:r>
              <a:rPr b="1" lang="en" sz="6000" spc="-1" strike="noStrike">
                <a:solidFill>
                  <a:schemeClr val="dk1"/>
                </a:solidFill>
                <a:latin typeface="Chakra Petch"/>
                <a:ea typeface="Chakra Petch"/>
              </a:rPr>
              <a:t>Importance</a:t>
            </a:r>
            <a:endParaRPr b="0" lang="fr-FR" sz="6000" spc="-1" strike="noStrike">
              <a:solidFill>
                <a:schemeClr val="dk1"/>
              </a:solidFill>
              <a:latin typeface="Arial"/>
            </a:endParaRPr>
          </a:p>
        </p:txBody>
      </p:sp>
      <p:sp>
        <p:nvSpPr>
          <p:cNvPr id="86" name="PlaceHolder 3"/>
          <p:cNvSpPr>
            <a:spLocks noGrp="1"/>
          </p:cNvSpPr>
          <p:nvPr>
            <p:ph type="title"/>
          </p:nvPr>
        </p:nvSpPr>
        <p:spPr>
          <a:xfrm>
            <a:off x="6657840" y="228600"/>
            <a:ext cx="2257200" cy="1828440"/>
          </a:xfrm>
          <a:prstGeom prst="rect">
            <a:avLst/>
          </a:prstGeom>
          <a:noFill/>
          <a:ln w="0">
            <a:noFill/>
          </a:ln>
        </p:spPr>
        <p:txBody>
          <a:bodyPr lIns="91440" rIns="91440" tIns="91440" bIns="91440" anchor="t">
            <a:normAutofit/>
          </a:bodyPr>
          <a:p>
            <a:pPr indent="0" algn="r">
              <a:lnSpc>
                <a:spcPct val="100000"/>
              </a:lnSpc>
              <a:buNone/>
              <a:tabLst>
                <a:tab algn="l" pos="0"/>
              </a:tabLst>
            </a:pPr>
            <a:r>
              <a:rPr b="1" lang="en" sz="10000" spc="-1" strike="noStrike">
                <a:solidFill>
                  <a:schemeClr val="dk1"/>
                </a:solidFill>
                <a:latin typeface="Chakra Petch"/>
                <a:ea typeface="Chakra Petch"/>
              </a:rPr>
              <a:t>01</a:t>
            </a:r>
            <a:endParaRPr b="0" lang="fr-FR" sz="10000" spc="-1" strike="noStrike">
              <a:solidFill>
                <a:schemeClr val="dk1"/>
              </a:solidFill>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7" name="PlaceHolder 1"/>
          <p:cNvSpPr>
            <a:spLocks noGrp="1"/>
          </p:cNvSpPr>
          <p:nvPr>
            <p:ph type="title"/>
          </p:nvPr>
        </p:nvSpPr>
        <p:spPr>
          <a:xfrm>
            <a:off x="723960" y="371520"/>
            <a:ext cx="8191080" cy="752040"/>
          </a:xfrm>
          <a:prstGeom prst="rect">
            <a:avLst/>
          </a:prstGeom>
          <a:noFill/>
          <a:ln w="0">
            <a:noFill/>
          </a:ln>
        </p:spPr>
        <p:txBody>
          <a:bodyPr lIns="91440" rIns="91440" tIns="91440" bIns="91440" anchor="t">
            <a:normAutofit fontScale="95007"/>
          </a:bodyPr>
          <a:p>
            <a:pPr indent="0">
              <a:lnSpc>
                <a:spcPct val="100000"/>
              </a:lnSpc>
              <a:buNone/>
              <a:tabLst>
                <a:tab algn="l" pos="0"/>
              </a:tabLst>
            </a:pPr>
            <a:r>
              <a:rPr b="1" lang="en" sz="4000" spc="-1" strike="noStrike">
                <a:solidFill>
                  <a:schemeClr val="dk1"/>
                </a:solidFill>
                <a:latin typeface="Chakra Petch"/>
                <a:ea typeface="Chakra Petch"/>
              </a:rPr>
              <a:t>Significance of clinical trials</a:t>
            </a:r>
            <a:endParaRPr b="0" lang="fr-FR" sz="4000" spc="-1" strike="noStrike">
              <a:solidFill>
                <a:schemeClr val="dk1"/>
              </a:solidFill>
              <a:latin typeface="Arial"/>
            </a:endParaRPr>
          </a:p>
        </p:txBody>
      </p:sp>
      <p:sp>
        <p:nvSpPr>
          <p:cNvPr id="88" name="PlaceHolder 2"/>
          <p:cNvSpPr>
            <a:spLocks noGrp="1"/>
          </p:cNvSpPr>
          <p:nvPr>
            <p:ph type="subTitle"/>
          </p:nvPr>
        </p:nvSpPr>
        <p:spPr>
          <a:xfrm>
            <a:off x="3352680" y="1628640"/>
            <a:ext cx="5562360" cy="3285720"/>
          </a:xfrm>
          <a:prstGeom prst="rect">
            <a:avLst/>
          </a:prstGeom>
          <a:noFill/>
          <a:ln w="0">
            <a:noFill/>
          </a:ln>
        </p:spPr>
        <p:txBody>
          <a:bodyPr lIns="91440" rIns="91440" tIns="91440" bIns="91440" anchor="t">
            <a:normAutofit/>
          </a:bodyPr>
          <a:p>
            <a:pPr indent="0">
              <a:lnSpc>
                <a:spcPct val="100000"/>
              </a:lnSpc>
              <a:buNone/>
              <a:tabLst>
                <a:tab algn="l" pos="0"/>
              </a:tabLst>
            </a:pPr>
            <a:r>
              <a:rPr b="0" lang="en" sz="1400" spc="-1" strike="noStrike">
                <a:solidFill>
                  <a:schemeClr val="dk1"/>
                </a:solidFill>
                <a:latin typeface="SUSE"/>
                <a:ea typeface="SUSE"/>
              </a:rPr>
              <a:t>Clinical trials are essential for evaluating the safety and efficacy of new treatments. They provide the necessary data to support regulatory approvals and guide clinical decisions, ultimately improving patient care and outcomes.</a:t>
            </a:r>
            <a:endParaRPr b="0" lang="en-US" sz="1400" spc="-1" strike="noStrike">
              <a:solidFill>
                <a:srgbClr val="000000"/>
              </a:solidFill>
              <a:latin typeface="OpenSymbo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9" name="PlaceHolder 1"/>
          <p:cNvSpPr>
            <a:spLocks noGrp="1"/>
          </p:cNvSpPr>
          <p:nvPr>
            <p:ph type="title"/>
          </p:nvPr>
        </p:nvSpPr>
        <p:spPr>
          <a:xfrm>
            <a:off x="723960" y="371520"/>
            <a:ext cx="8191080" cy="752040"/>
          </a:xfrm>
          <a:prstGeom prst="rect">
            <a:avLst/>
          </a:prstGeom>
          <a:noFill/>
          <a:ln w="0">
            <a:noFill/>
          </a:ln>
        </p:spPr>
        <p:txBody>
          <a:bodyPr lIns="91440" rIns="91440" tIns="91440" bIns="91440" anchor="t">
            <a:normAutofit fontScale="95007"/>
          </a:bodyPr>
          <a:p>
            <a:pPr indent="0">
              <a:lnSpc>
                <a:spcPct val="100000"/>
              </a:lnSpc>
              <a:buNone/>
              <a:tabLst>
                <a:tab algn="l" pos="0"/>
              </a:tabLst>
            </a:pPr>
            <a:r>
              <a:rPr b="1" lang="en" sz="4000" spc="-1" strike="noStrike">
                <a:solidFill>
                  <a:schemeClr val="dk1"/>
                </a:solidFill>
                <a:latin typeface="Chakra Petch"/>
                <a:ea typeface="Chakra Petch"/>
              </a:rPr>
              <a:t>Challenges in trials</a:t>
            </a:r>
            <a:endParaRPr b="0" lang="fr-FR" sz="4000" spc="-1" strike="noStrike">
              <a:solidFill>
                <a:schemeClr val="dk1"/>
              </a:solidFill>
              <a:latin typeface="Arial"/>
            </a:endParaRPr>
          </a:p>
        </p:txBody>
      </p:sp>
      <p:sp>
        <p:nvSpPr>
          <p:cNvPr id="90" name="PlaceHolder 2"/>
          <p:cNvSpPr>
            <a:spLocks noGrp="1"/>
          </p:cNvSpPr>
          <p:nvPr>
            <p:ph type="subTitle"/>
          </p:nvPr>
        </p:nvSpPr>
        <p:spPr>
          <a:xfrm>
            <a:off x="3352680" y="1628640"/>
            <a:ext cx="5562360" cy="3285720"/>
          </a:xfrm>
          <a:prstGeom prst="rect">
            <a:avLst/>
          </a:prstGeom>
          <a:noFill/>
          <a:ln w="0">
            <a:noFill/>
          </a:ln>
        </p:spPr>
        <p:txBody>
          <a:bodyPr lIns="91440" rIns="91440" tIns="91440" bIns="91440" anchor="t">
            <a:normAutofit/>
          </a:bodyPr>
          <a:p>
            <a:pPr indent="0">
              <a:lnSpc>
                <a:spcPct val="100000"/>
              </a:lnSpc>
              <a:buNone/>
              <a:tabLst>
                <a:tab algn="l" pos="0"/>
              </a:tabLst>
            </a:pPr>
            <a:r>
              <a:rPr b="0" lang="en" sz="1400" spc="-1" strike="noStrike">
                <a:solidFill>
                  <a:schemeClr val="dk1"/>
                </a:solidFill>
                <a:latin typeface="SUSE"/>
                <a:ea typeface="SUSE"/>
              </a:rPr>
              <a:t>Clinical trials face various challenges, including patient dropout, variability in responses, and issues with censored data. These challenges can impact the reliability of results and the validity of conclusions drawn from the data.</a:t>
            </a:r>
            <a:endParaRPr b="0" lang="en-US" sz="1400" spc="-1" strike="noStrike">
              <a:solidFill>
                <a:srgbClr val="000000"/>
              </a:solidFill>
              <a:latin typeface="OpenSymbo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1" name="PlaceHolder 1"/>
          <p:cNvSpPr>
            <a:spLocks noGrp="1"/>
          </p:cNvSpPr>
          <p:nvPr>
            <p:ph type="title"/>
          </p:nvPr>
        </p:nvSpPr>
        <p:spPr>
          <a:xfrm>
            <a:off x="4038480" y="228600"/>
            <a:ext cx="4723920" cy="2238120"/>
          </a:xfrm>
          <a:prstGeom prst="rect">
            <a:avLst/>
          </a:prstGeom>
          <a:noFill/>
          <a:ln w="0">
            <a:noFill/>
          </a:ln>
        </p:spPr>
        <p:txBody>
          <a:bodyPr lIns="91440" rIns="91440" tIns="91440" bIns="91440" anchor="b">
            <a:normAutofit/>
          </a:bodyPr>
          <a:p>
            <a:pPr indent="0">
              <a:lnSpc>
                <a:spcPct val="100000"/>
              </a:lnSpc>
              <a:buNone/>
              <a:tabLst>
                <a:tab algn="l" pos="0"/>
              </a:tabLst>
            </a:pPr>
            <a:r>
              <a:rPr b="1" lang="en" sz="3500" spc="-1" strike="noStrike">
                <a:solidFill>
                  <a:schemeClr val="dk1"/>
                </a:solidFill>
                <a:latin typeface="Chakra Petch"/>
                <a:ea typeface="Chakra Petch"/>
              </a:rPr>
              <a:t>Role of survival analysis</a:t>
            </a:r>
            <a:endParaRPr b="0" lang="fr-FR" sz="3500" spc="-1" strike="noStrike">
              <a:solidFill>
                <a:schemeClr val="dk1"/>
              </a:solidFill>
              <a:latin typeface="Arial"/>
            </a:endParaRPr>
          </a:p>
        </p:txBody>
      </p:sp>
      <p:sp>
        <p:nvSpPr>
          <p:cNvPr id="92" name="PlaceHolder 2"/>
          <p:cNvSpPr>
            <a:spLocks noGrp="1"/>
          </p:cNvSpPr>
          <p:nvPr>
            <p:ph/>
          </p:nvPr>
        </p:nvSpPr>
        <p:spPr>
          <a:xfrm>
            <a:off x="4038480" y="2581200"/>
            <a:ext cx="4723920" cy="2333160"/>
          </a:xfrm>
          <a:prstGeom prst="rect">
            <a:avLst/>
          </a:prstGeom>
          <a:noFill/>
          <a:ln w="0">
            <a:noFill/>
          </a:ln>
        </p:spPr>
        <p:txBody>
          <a:bodyPr lIns="91440" rIns="91440" tIns="91440" bIns="91440" anchor="t">
            <a:normAutofit/>
          </a:bodyPr>
          <a:p>
            <a:pPr indent="0">
              <a:lnSpc>
                <a:spcPct val="100000"/>
              </a:lnSpc>
              <a:buNone/>
              <a:tabLst>
                <a:tab algn="l" pos="0"/>
              </a:tabLst>
            </a:pPr>
            <a:r>
              <a:rPr b="0" lang="en" sz="1400" spc="-1" strike="noStrike">
                <a:solidFill>
                  <a:schemeClr val="dk1"/>
                </a:solidFill>
                <a:latin typeface="SUSE"/>
                <a:ea typeface="SUSE"/>
              </a:rPr>
              <a:t>Survival analysis is crucial in clinical research, enabling researchers to assess time-to-event outcomes. It helps to estimate the impact of treatments over time, understand patient prognosis, and identify potential risk factors affecting survival.</a:t>
            </a:r>
            <a:endParaRPr b="0" lang="fr-FR" sz="1400" spc="-1" strike="noStrike">
              <a:solidFill>
                <a:srgbClr val="000000"/>
              </a:solidFill>
              <a:latin typeface="Arial"/>
            </a:endParaRPr>
          </a:p>
        </p:txBody>
      </p:sp>
      <p:pic>
        <p:nvPicPr>
          <p:cNvPr id="93" name="Google Shape;169;p31" descr=""/>
          <p:cNvPicPr/>
          <p:nvPr/>
        </p:nvPicPr>
        <p:blipFill>
          <a:blip r:embed="rId1"/>
          <a:srcRect l="5778" t="1179" r="3527" b="9445"/>
          <a:stretch/>
        </p:blipFill>
        <p:spPr>
          <a:xfrm flipH="1">
            <a:off x="360" y="0"/>
            <a:ext cx="3914280" cy="5143320"/>
          </a:xfrm>
          <a:prstGeom prst="rect">
            <a:avLst/>
          </a:prstGeom>
          <a:ln w="0">
            <a:noFill/>
          </a:ln>
        </p:spPr>
      </p:pic>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4" name="PlaceHolder 1"/>
          <p:cNvSpPr>
            <a:spLocks noGrp="1"/>
          </p:cNvSpPr>
          <p:nvPr>
            <p:ph type="subTitle"/>
          </p:nvPr>
        </p:nvSpPr>
        <p:spPr>
          <a:xfrm>
            <a:off x="228600" y="4191120"/>
            <a:ext cx="5838480" cy="723600"/>
          </a:xfrm>
          <a:prstGeom prst="rect">
            <a:avLst/>
          </a:prstGeom>
          <a:noFill/>
          <a:ln w="0">
            <a:noFill/>
          </a:ln>
        </p:spPr>
        <p:txBody>
          <a:bodyPr lIns="91440" rIns="91440" tIns="91440" bIns="91440" anchor="t">
            <a:normAutofit/>
          </a:bodyPr>
          <a:p>
            <a:pPr algn="ctr"/>
            <a:endParaRPr b="0" lang="en-US" sz="1600" spc="-1" strike="noStrike">
              <a:solidFill>
                <a:schemeClr val="dk1"/>
              </a:solidFill>
              <a:latin typeface="SUSE"/>
              <a:ea typeface="SUSE"/>
            </a:endParaRPr>
          </a:p>
        </p:txBody>
      </p:sp>
      <p:sp>
        <p:nvSpPr>
          <p:cNvPr id="95" name="PlaceHolder 2"/>
          <p:cNvSpPr>
            <a:spLocks noGrp="1"/>
          </p:cNvSpPr>
          <p:nvPr>
            <p:ph type="title"/>
          </p:nvPr>
        </p:nvSpPr>
        <p:spPr>
          <a:xfrm>
            <a:off x="228600" y="905040"/>
            <a:ext cx="5838480" cy="3362040"/>
          </a:xfrm>
          <a:prstGeom prst="rect">
            <a:avLst/>
          </a:prstGeom>
          <a:noFill/>
          <a:ln w="0">
            <a:noFill/>
          </a:ln>
        </p:spPr>
        <p:txBody>
          <a:bodyPr lIns="91440" rIns="91440" tIns="91440" bIns="91440" anchor="b">
            <a:normAutofit/>
          </a:bodyPr>
          <a:p>
            <a:pPr indent="0">
              <a:lnSpc>
                <a:spcPct val="100000"/>
              </a:lnSpc>
              <a:buNone/>
              <a:tabLst>
                <a:tab algn="l" pos="0"/>
              </a:tabLst>
            </a:pPr>
            <a:r>
              <a:rPr b="1" lang="en" sz="6000" spc="-1" strike="noStrike">
                <a:solidFill>
                  <a:schemeClr val="dk1"/>
                </a:solidFill>
                <a:latin typeface="Chakra Petch"/>
                <a:ea typeface="Chakra Petch"/>
              </a:rPr>
              <a:t>Analysis Goals</a:t>
            </a:r>
            <a:endParaRPr b="0" lang="fr-FR" sz="6000" spc="-1" strike="noStrike">
              <a:solidFill>
                <a:schemeClr val="dk1"/>
              </a:solidFill>
              <a:latin typeface="Arial"/>
            </a:endParaRPr>
          </a:p>
        </p:txBody>
      </p:sp>
      <p:sp>
        <p:nvSpPr>
          <p:cNvPr id="96" name="PlaceHolder 3"/>
          <p:cNvSpPr>
            <a:spLocks noGrp="1"/>
          </p:cNvSpPr>
          <p:nvPr>
            <p:ph type="title"/>
          </p:nvPr>
        </p:nvSpPr>
        <p:spPr>
          <a:xfrm>
            <a:off x="6657840" y="228600"/>
            <a:ext cx="2257200" cy="1828440"/>
          </a:xfrm>
          <a:prstGeom prst="rect">
            <a:avLst/>
          </a:prstGeom>
          <a:noFill/>
          <a:ln w="0">
            <a:noFill/>
          </a:ln>
        </p:spPr>
        <p:txBody>
          <a:bodyPr lIns="91440" rIns="91440" tIns="91440" bIns="91440" anchor="t">
            <a:normAutofit/>
          </a:bodyPr>
          <a:p>
            <a:pPr indent="0" algn="r">
              <a:lnSpc>
                <a:spcPct val="100000"/>
              </a:lnSpc>
              <a:buNone/>
              <a:tabLst>
                <a:tab algn="l" pos="0"/>
              </a:tabLst>
            </a:pPr>
            <a:r>
              <a:rPr b="1" lang="en" sz="10000" spc="-1" strike="noStrike">
                <a:solidFill>
                  <a:schemeClr val="dk1"/>
                </a:solidFill>
                <a:latin typeface="Chakra Petch"/>
                <a:ea typeface="Chakra Petch"/>
              </a:rPr>
              <a:t>02</a:t>
            </a:r>
            <a:endParaRPr b="0" lang="fr-FR" sz="10000" spc="-1" strike="noStrike">
              <a:solidFill>
                <a:schemeClr val="dk1"/>
              </a:solidFill>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7" name="PlaceHolder 1"/>
          <p:cNvSpPr>
            <a:spLocks noGrp="1"/>
          </p:cNvSpPr>
          <p:nvPr>
            <p:ph type="title"/>
          </p:nvPr>
        </p:nvSpPr>
        <p:spPr>
          <a:xfrm>
            <a:off x="4038480" y="228600"/>
            <a:ext cx="4723920" cy="2238120"/>
          </a:xfrm>
          <a:prstGeom prst="rect">
            <a:avLst/>
          </a:prstGeom>
          <a:noFill/>
          <a:ln w="0">
            <a:noFill/>
          </a:ln>
        </p:spPr>
        <p:txBody>
          <a:bodyPr lIns="91440" rIns="91440" tIns="91440" bIns="91440" anchor="b">
            <a:normAutofit/>
          </a:bodyPr>
          <a:p>
            <a:pPr indent="0">
              <a:lnSpc>
                <a:spcPct val="100000"/>
              </a:lnSpc>
              <a:buNone/>
              <a:tabLst>
                <a:tab algn="l" pos="0"/>
              </a:tabLst>
            </a:pPr>
            <a:r>
              <a:rPr b="1" lang="en" sz="3500" spc="-1" strike="noStrike">
                <a:solidFill>
                  <a:schemeClr val="dk1"/>
                </a:solidFill>
                <a:latin typeface="Chakra Petch"/>
                <a:ea typeface="Chakra Petch"/>
              </a:rPr>
              <a:t>Time-to-event data analysis</a:t>
            </a:r>
            <a:endParaRPr b="0" lang="fr-FR" sz="3500" spc="-1" strike="noStrike">
              <a:solidFill>
                <a:schemeClr val="dk1"/>
              </a:solidFill>
              <a:latin typeface="Arial"/>
            </a:endParaRPr>
          </a:p>
        </p:txBody>
      </p:sp>
      <p:sp>
        <p:nvSpPr>
          <p:cNvPr id="98" name="PlaceHolder 2"/>
          <p:cNvSpPr>
            <a:spLocks noGrp="1"/>
          </p:cNvSpPr>
          <p:nvPr>
            <p:ph/>
          </p:nvPr>
        </p:nvSpPr>
        <p:spPr>
          <a:xfrm>
            <a:off x="4038480" y="2581200"/>
            <a:ext cx="4723920" cy="2333160"/>
          </a:xfrm>
          <a:prstGeom prst="rect">
            <a:avLst/>
          </a:prstGeom>
          <a:noFill/>
          <a:ln w="0">
            <a:noFill/>
          </a:ln>
        </p:spPr>
        <p:txBody>
          <a:bodyPr lIns="91440" rIns="91440" tIns="91440" bIns="91440" anchor="t">
            <a:normAutofit/>
          </a:bodyPr>
          <a:p>
            <a:pPr indent="0">
              <a:lnSpc>
                <a:spcPct val="100000"/>
              </a:lnSpc>
              <a:buNone/>
              <a:tabLst>
                <a:tab algn="l" pos="0"/>
              </a:tabLst>
            </a:pPr>
            <a:r>
              <a:rPr b="0" lang="en" sz="1400" spc="-1" strike="noStrike">
                <a:solidFill>
                  <a:schemeClr val="dk1"/>
                </a:solidFill>
                <a:latin typeface="SUSE"/>
                <a:ea typeface="SUSE"/>
              </a:rPr>
              <a:t>The objective is to analyze data where the occurrence of the event of interest (e.g., treatment failure, death) is time-dependent. By employing various statistical models, researchers can gain insights into survival probabilities and time distributions.</a:t>
            </a:r>
            <a:endParaRPr b="0" lang="fr-FR" sz="1400" spc="-1" strike="noStrike">
              <a:solidFill>
                <a:srgbClr val="000000"/>
              </a:solidFill>
              <a:latin typeface="Arial"/>
            </a:endParaRPr>
          </a:p>
        </p:txBody>
      </p:sp>
      <p:pic>
        <p:nvPicPr>
          <p:cNvPr id="99" name="Google Shape;169;p31" descr=""/>
          <p:cNvPicPr/>
          <p:nvPr/>
        </p:nvPicPr>
        <p:blipFill>
          <a:blip r:embed="rId1"/>
          <a:srcRect l="5778" t="1179" r="3527" b="9445"/>
          <a:stretch/>
        </p:blipFill>
        <p:spPr>
          <a:xfrm flipH="1">
            <a:off x="360" y="0"/>
            <a:ext cx="3914280" cy="5143320"/>
          </a:xfrm>
          <a:prstGeom prst="rect">
            <a:avLst/>
          </a:prstGeom>
          <a:ln w="0">
            <a:noFill/>
          </a:ln>
        </p:spPr>
      </p:pic>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0" name="PlaceHolder 1"/>
          <p:cNvSpPr>
            <a:spLocks noGrp="1"/>
          </p:cNvSpPr>
          <p:nvPr>
            <p:ph type="title"/>
          </p:nvPr>
        </p:nvSpPr>
        <p:spPr>
          <a:xfrm>
            <a:off x="723960" y="371520"/>
            <a:ext cx="8191080" cy="752040"/>
          </a:xfrm>
          <a:prstGeom prst="rect">
            <a:avLst/>
          </a:prstGeom>
          <a:noFill/>
          <a:ln w="0">
            <a:noFill/>
          </a:ln>
        </p:spPr>
        <p:txBody>
          <a:bodyPr lIns="91440" rIns="91440" tIns="91440" bIns="91440" anchor="t">
            <a:normAutofit fontScale="95007"/>
          </a:bodyPr>
          <a:p>
            <a:pPr indent="0">
              <a:lnSpc>
                <a:spcPct val="100000"/>
              </a:lnSpc>
              <a:buNone/>
              <a:tabLst>
                <a:tab algn="l" pos="0"/>
              </a:tabLst>
            </a:pPr>
            <a:r>
              <a:rPr b="1" lang="en" sz="4000" spc="-1" strike="noStrike">
                <a:solidFill>
                  <a:schemeClr val="dk1"/>
                </a:solidFill>
                <a:latin typeface="Chakra Petch"/>
                <a:ea typeface="Chakra Petch"/>
              </a:rPr>
              <a:t>Utilization of survival curves</a:t>
            </a:r>
            <a:endParaRPr b="0" lang="fr-FR" sz="4000" spc="-1" strike="noStrike">
              <a:solidFill>
                <a:schemeClr val="dk1"/>
              </a:solidFill>
              <a:latin typeface="Arial"/>
            </a:endParaRPr>
          </a:p>
        </p:txBody>
      </p:sp>
      <p:sp>
        <p:nvSpPr>
          <p:cNvPr id="101" name="PlaceHolder 2"/>
          <p:cNvSpPr>
            <a:spLocks noGrp="1"/>
          </p:cNvSpPr>
          <p:nvPr>
            <p:ph type="subTitle"/>
          </p:nvPr>
        </p:nvSpPr>
        <p:spPr>
          <a:xfrm>
            <a:off x="3352680" y="1628640"/>
            <a:ext cx="5562360" cy="3285720"/>
          </a:xfrm>
          <a:prstGeom prst="rect">
            <a:avLst/>
          </a:prstGeom>
          <a:noFill/>
          <a:ln w="0">
            <a:noFill/>
          </a:ln>
        </p:spPr>
        <p:txBody>
          <a:bodyPr lIns="91440" rIns="91440" tIns="91440" bIns="91440" anchor="t">
            <a:normAutofit/>
          </a:bodyPr>
          <a:p>
            <a:pPr indent="0">
              <a:lnSpc>
                <a:spcPct val="100000"/>
              </a:lnSpc>
              <a:buNone/>
              <a:tabLst>
                <a:tab algn="l" pos="0"/>
              </a:tabLst>
            </a:pPr>
            <a:r>
              <a:rPr b="0" lang="en" sz="1400" spc="-1" strike="noStrike">
                <a:solidFill>
                  <a:schemeClr val="dk1"/>
                </a:solidFill>
                <a:latin typeface="SUSE"/>
                <a:ea typeface="SUSE"/>
              </a:rPr>
              <a:t>Survival curves, such as the Kaplan-Meier curve, visually represent survival data, showing the probability of patients surviving past certain time points. These curves provide a clear understanding of treatment effects and help in comparing different groups.</a:t>
            </a:r>
            <a:endParaRPr b="0" lang="en-US" sz="1400" spc="-1" strike="noStrike">
              <a:solidFill>
                <a:srgbClr val="000000"/>
              </a:solidFill>
              <a:latin typeface="OpenSymbo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AI Tools by Slidesgo">
  <a:themeElements>
    <a:clrScheme name="Simple Light">
      <a:dk1>
        <a:srgbClr val="1c1917"/>
      </a:dk1>
      <a:lt1>
        <a:srgbClr val="ffffff"/>
      </a:lt1>
      <a:dk2>
        <a:srgbClr val="fcd115"/>
      </a:dk2>
      <a:lt2>
        <a:srgbClr val="eb6c11"/>
      </a:lt2>
      <a:accent1>
        <a:srgbClr val="f024d7"/>
      </a:accent1>
      <a:accent2>
        <a:srgbClr val="9111bd"/>
      </a:accent2>
      <a:accent3>
        <a:srgbClr val="67fafa"/>
      </a:accent3>
      <a:accent4>
        <a:srgbClr val="ffffff"/>
      </a:accent4>
      <a:accent5>
        <a:srgbClr val="ffffff"/>
      </a:accent5>
      <a:accent6>
        <a:srgbClr val="ffffff"/>
      </a:accent6>
      <a:hlink>
        <a:srgbClr val="1c1917"/>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0.xml><?xml version="1.0" encoding="utf-8"?>
<a:theme xmlns:a="http://schemas.openxmlformats.org/drawingml/2006/main" xmlns:r="http://schemas.openxmlformats.org/officeDocument/2006/relationships" name="AI Tools by Slidesgo">
  <a:themeElements>
    <a:clrScheme name="Simple Light">
      <a:dk1>
        <a:srgbClr val="1c1917"/>
      </a:dk1>
      <a:lt1>
        <a:srgbClr val="ffffff"/>
      </a:lt1>
      <a:dk2>
        <a:srgbClr val="fcd115"/>
      </a:dk2>
      <a:lt2>
        <a:srgbClr val="eb6c11"/>
      </a:lt2>
      <a:accent1>
        <a:srgbClr val="f024d7"/>
      </a:accent1>
      <a:accent2>
        <a:srgbClr val="9111bd"/>
      </a:accent2>
      <a:accent3>
        <a:srgbClr val="67fafa"/>
      </a:accent3>
      <a:accent4>
        <a:srgbClr val="ffffff"/>
      </a:accent4>
      <a:accent5>
        <a:srgbClr val="ffffff"/>
      </a:accent5>
      <a:accent6>
        <a:srgbClr val="ffffff"/>
      </a:accent6>
      <a:hlink>
        <a:srgbClr val="1c1917"/>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1.xml><?xml version="1.0" encoding="utf-8"?>
<a:theme xmlns:a="http://schemas.openxmlformats.org/drawingml/2006/main" xmlns:r="http://schemas.openxmlformats.org/officeDocument/2006/relationships" name="AI Tools by Slidesgo">
  <a:themeElements>
    <a:clrScheme name="Simple Light">
      <a:dk1>
        <a:srgbClr val="1c1917"/>
      </a:dk1>
      <a:lt1>
        <a:srgbClr val="ffffff"/>
      </a:lt1>
      <a:dk2>
        <a:srgbClr val="fcd115"/>
      </a:dk2>
      <a:lt2>
        <a:srgbClr val="eb6c11"/>
      </a:lt2>
      <a:accent1>
        <a:srgbClr val="f024d7"/>
      </a:accent1>
      <a:accent2>
        <a:srgbClr val="9111bd"/>
      </a:accent2>
      <a:accent3>
        <a:srgbClr val="67fafa"/>
      </a:accent3>
      <a:accent4>
        <a:srgbClr val="ffffff"/>
      </a:accent4>
      <a:accent5>
        <a:srgbClr val="ffffff"/>
      </a:accent5>
      <a:accent6>
        <a:srgbClr val="ffffff"/>
      </a:accent6>
      <a:hlink>
        <a:srgbClr val="1c1917"/>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2.xml><?xml version="1.0" encoding="utf-8"?>
<a:theme xmlns:a="http://schemas.openxmlformats.org/drawingml/2006/main" xmlns:r="http://schemas.openxmlformats.org/officeDocument/2006/relationships" name="AI Tools by Slidesgo">
  <a:themeElements>
    <a:clrScheme name="Simple Light">
      <a:dk1>
        <a:srgbClr val="1c1917"/>
      </a:dk1>
      <a:lt1>
        <a:srgbClr val="ffffff"/>
      </a:lt1>
      <a:dk2>
        <a:srgbClr val="fcd115"/>
      </a:dk2>
      <a:lt2>
        <a:srgbClr val="eb6c11"/>
      </a:lt2>
      <a:accent1>
        <a:srgbClr val="f024d7"/>
      </a:accent1>
      <a:accent2>
        <a:srgbClr val="9111bd"/>
      </a:accent2>
      <a:accent3>
        <a:srgbClr val="67fafa"/>
      </a:accent3>
      <a:accent4>
        <a:srgbClr val="ffffff"/>
      </a:accent4>
      <a:accent5>
        <a:srgbClr val="ffffff"/>
      </a:accent5>
      <a:accent6>
        <a:srgbClr val="ffffff"/>
      </a:accent6>
      <a:hlink>
        <a:srgbClr val="1c1917"/>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3.xml><?xml version="1.0" encoding="utf-8"?>
<a:theme xmlns:a="http://schemas.openxmlformats.org/drawingml/2006/main" xmlns:r="http://schemas.openxmlformats.org/officeDocument/2006/relationships" name="AI Tools by Slidesgo">
  <a:themeElements>
    <a:clrScheme name="Simple Light">
      <a:dk1>
        <a:srgbClr val="1c1917"/>
      </a:dk1>
      <a:lt1>
        <a:srgbClr val="ffffff"/>
      </a:lt1>
      <a:dk2>
        <a:srgbClr val="fcd115"/>
      </a:dk2>
      <a:lt2>
        <a:srgbClr val="eb6c11"/>
      </a:lt2>
      <a:accent1>
        <a:srgbClr val="f024d7"/>
      </a:accent1>
      <a:accent2>
        <a:srgbClr val="9111bd"/>
      </a:accent2>
      <a:accent3>
        <a:srgbClr val="67fafa"/>
      </a:accent3>
      <a:accent4>
        <a:srgbClr val="ffffff"/>
      </a:accent4>
      <a:accent5>
        <a:srgbClr val="ffffff"/>
      </a:accent5>
      <a:accent6>
        <a:srgbClr val="ffffff"/>
      </a:accent6>
      <a:hlink>
        <a:srgbClr val="1c1917"/>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4.xml><?xml version="1.0" encoding="utf-8"?>
<a:theme xmlns:a="http://schemas.openxmlformats.org/drawingml/2006/main" xmlns:r="http://schemas.openxmlformats.org/officeDocument/2006/relationships" name="AI Tools by Slidesgo">
  <a:themeElements>
    <a:clrScheme name="Simple Light">
      <a:dk1>
        <a:srgbClr val="1c1917"/>
      </a:dk1>
      <a:lt1>
        <a:srgbClr val="ffffff"/>
      </a:lt1>
      <a:dk2>
        <a:srgbClr val="fcd115"/>
      </a:dk2>
      <a:lt2>
        <a:srgbClr val="eb6c11"/>
      </a:lt2>
      <a:accent1>
        <a:srgbClr val="f024d7"/>
      </a:accent1>
      <a:accent2>
        <a:srgbClr val="9111bd"/>
      </a:accent2>
      <a:accent3>
        <a:srgbClr val="67fafa"/>
      </a:accent3>
      <a:accent4>
        <a:srgbClr val="ffffff"/>
      </a:accent4>
      <a:accent5>
        <a:srgbClr val="ffffff"/>
      </a:accent5>
      <a:accent6>
        <a:srgbClr val="ffffff"/>
      </a:accent6>
      <a:hlink>
        <a:srgbClr val="1c1917"/>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5.xml><?xml version="1.0" encoding="utf-8"?>
<a:theme xmlns:a="http://schemas.openxmlformats.org/drawingml/2006/main" xmlns:r="http://schemas.openxmlformats.org/officeDocument/2006/relationships" name="AI Tools by Slidesgo">
  <a:themeElements>
    <a:clrScheme name="Simple Light">
      <a:dk1>
        <a:srgbClr val="1c1917"/>
      </a:dk1>
      <a:lt1>
        <a:srgbClr val="ffffff"/>
      </a:lt1>
      <a:dk2>
        <a:srgbClr val="fcd115"/>
      </a:dk2>
      <a:lt2>
        <a:srgbClr val="eb6c11"/>
      </a:lt2>
      <a:accent1>
        <a:srgbClr val="f024d7"/>
      </a:accent1>
      <a:accent2>
        <a:srgbClr val="9111bd"/>
      </a:accent2>
      <a:accent3>
        <a:srgbClr val="67fafa"/>
      </a:accent3>
      <a:accent4>
        <a:srgbClr val="ffffff"/>
      </a:accent4>
      <a:accent5>
        <a:srgbClr val="ffffff"/>
      </a:accent5>
      <a:accent6>
        <a:srgbClr val="ffffff"/>
      </a:accent6>
      <a:hlink>
        <a:srgbClr val="1c1917"/>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6.xml><?xml version="1.0" encoding="utf-8"?>
<a:theme xmlns:a="http://schemas.openxmlformats.org/drawingml/2006/main" xmlns:r="http://schemas.openxmlformats.org/officeDocument/2006/relationships" name="AI Tools by Slidesgo">
  <a:themeElements>
    <a:clrScheme name="Simple Light">
      <a:dk1>
        <a:srgbClr val="1c1917"/>
      </a:dk1>
      <a:lt1>
        <a:srgbClr val="ffffff"/>
      </a:lt1>
      <a:dk2>
        <a:srgbClr val="fcd115"/>
      </a:dk2>
      <a:lt2>
        <a:srgbClr val="eb6c11"/>
      </a:lt2>
      <a:accent1>
        <a:srgbClr val="f024d7"/>
      </a:accent1>
      <a:accent2>
        <a:srgbClr val="9111bd"/>
      </a:accent2>
      <a:accent3>
        <a:srgbClr val="67fafa"/>
      </a:accent3>
      <a:accent4>
        <a:srgbClr val="ffffff"/>
      </a:accent4>
      <a:accent5>
        <a:srgbClr val="ffffff"/>
      </a:accent5>
      <a:accent6>
        <a:srgbClr val="ffffff"/>
      </a:accent6>
      <a:hlink>
        <a:srgbClr val="1c1917"/>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7.xml><?xml version="1.0" encoding="utf-8"?>
<a:theme xmlns:a="http://schemas.openxmlformats.org/drawingml/2006/main" xmlns:r="http://schemas.openxmlformats.org/officeDocument/2006/relationships" name="AI Tools by Slidesgo">
  <a:themeElements>
    <a:clrScheme name="Simple Light">
      <a:dk1>
        <a:srgbClr val="1c1917"/>
      </a:dk1>
      <a:lt1>
        <a:srgbClr val="ffffff"/>
      </a:lt1>
      <a:dk2>
        <a:srgbClr val="fcd115"/>
      </a:dk2>
      <a:lt2>
        <a:srgbClr val="eb6c11"/>
      </a:lt2>
      <a:accent1>
        <a:srgbClr val="f024d7"/>
      </a:accent1>
      <a:accent2>
        <a:srgbClr val="9111bd"/>
      </a:accent2>
      <a:accent3>
        <a:srgbClr val="67fafa"/>
      </a:accent3>
      <a:accent4>
        <a:srgbClr val="ffffff"/>
      </a:accent4>
      <a:accent5>
        <a:srgbClr val="ffffff"/>
      </a:accent5>
      <a:accent6>
        <a:srgbClr val="ffffff"/>
      </a:accent6>
      <a:hlink>
        <a:srgbClr val="1c1917"/>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8.xml><?xml version="1.0" encoding="utf-8"?>
<a:theme xmlns:a="http://schemas.openxmlformats.org/drawingml/2006/main" xmlns:r="http://schemas.openxmlformats.org/officeDocument/2006/relationships" name="AI Tools by Slidesgo">
  <a:themeElements>
    <a:clrScheme name="Simple Light">
      <a:dk1>
        <a:srgbClr val="1c1917"/>
      </a:dk1>
      <a:lt1>
        <a:srgbClr val="ffffff"/>
      </a:lt1>
      <a:dk2>
        <a:srgbClr val="fcd115"/>
      </a:dk2>
      <a:lt2>
        <a:srgbClr val="eb6c11"/>
      </a:lt2>
      <a:accent1>
        <a:srgbClr val="f024d7"/>
      </a:accent1>
      <a:accent2>
        <a:srgbClr val="9111bd"/>
      </a:accent2>
      <a:accent3>
        <a:srgbClr val="67fafa"/>
      </a:accent3>
      <a:accent4>
        <a:srgbClr val="ffffff"/>
      </a:accent4>
      <a:accent5>
        <a:srgbClr val="ffffff"/>
      </a:accent5>
      <a:accent6>
        <a:srgbClr val="ffffff"/>
      </a:accent6>
      <a:hlink>
        <a:srgbClr val="1c1917"/>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9.xml><?xml version="1.0" encoding="utf-8"?>
<a:theme xmlns:a="http://schemas.openxmlformats.org/drawingml/2006/main" xmlns:r="http://schemas.openxmlformats.org/officeDocument/2006/relationships" name="AI Tools by Slidesgo">
  <a:themeElements>
    <a:clrScheme name="Simple Light">
      <a:dk1>
        <a:srgbClr val="1c1917"/>
      </a:dk1>
      <a:lt1>
        <a:srgbClr val="ffffff"/>
      </a:lt1>
      <a:dk2>
        <a:srgbClr val="fcd115"/>
      </a:dk2>
      <a:lt2>
        <a:srgbClr val="eb6c11"/>
      </a:lt2>
      <a:accent1>
        <a:srgbClr val="f024d7"/>
      </a:accent1>
      <a:accent2>
        <a:srgbClr val="9111bd"/>
      </a:accent2>
      <a:accent3>
        <a:srgbClr val="67fafa"/>
      </a:accent3>
      <a:accent4>
        <a:srgbClr val="ffffff"/>
      </a:accent4>
      <a:accent5>
        <a:srgbClr val="ffffff"/>
      </a:accent5>
      <a:accent6>
        <a:srgbClr val="ffffff"/>
      </a:accent6>
      <a:hlink>
        <a:srgbClr val="1c1917"/>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xml><?xml version="1.0" encoding="utf-8"?>
<a:theme xmlns:a="http://schemas.openxmlformats.org/drawingml/2006/main" xmlns:r="http://schemas.openxmlformats.org/officeDocument/2006/relationships" name="AI Tools by Slidesgo">
  <a:themeElements>
    <a:clrScheme name="Simple Light">
      <a:dk1>
        <a:srgbClr val="1c1917"/>
      </a:dk1>
      <a:lt1>
        <a:srgbClr val="ffffff"/>
      </a:lt1>
      <a:dk2>
        <a:srgbClr val="fcd115"/>
      </a:dk2>
      <a:lt2>
        <a:srgbClr val="eb6c11"/>
      </a:lt2>
      <a:accent1>
        <a:srgbClr val="f024d7"/>
      </a:accent1>
      <a:accent2>
        <a:srgbClr val="9111bd"/>
      </a:accent2>
      <a:accent3>
        <a:srgbClr val="67fafa"/>
      </a:accent3>
      <a:accent4>
        <a:srgbClr val="ffffff"/>
      </a:accent4>
      <a:accent5>
        <a:srgbClr val="ffffff"/>
      </a:accent5>
      <a:accent6>
        <a:srgbClr val="ffffff"/>
      </a:accent6>
      <a:hlink>
        <a:srgbClr val="1c1917"/>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0.xml><?xml version="1.0" encoding="utf-8"?>
<a:theme xmlns:a="http://schemas.openxmlformats.org/drawingml/2006/main" xmlns:r="http://schemas.openxmlformats.org/officeDocument/2006/relationships" name="AI Tools by Slidesgo">
  <a:themeElements>
    <a:clrScheme name="Simple Light">
      <a:dk1>
        <a:srgbClr val="1c1917"/>
      </a:dk1>
      <a:lt1>
        <a:srgbClr val="ffffff"/>
      </a:lt1>
      <a:dk2>
        <a:srgbClr val="fcd115"/>
      </a:dk2>
      <a:lt2>
        <a:srgbClr val="eb6c11"/>
      </a:lt2>
      <a:accent1>
        <a:srgbClr val="f024d7"/>
      </a:accent1>
      <a:accent2>
        <a:srgbClr val="9111bd"/>
      </a:accent2>
      <a:accent3>
        <a:srgbClr val="67fafa"/>
      </a:accent3>
      <a:accent4>
        <a:srgbClr val="ffffff"/>
      </a:accent4>
      <a:accent5>
        <a:srgbClr val="ffffff"/>
      </a:accent5>
      <a:accent6>
        <a:srgbClr val="ffffff"/>
      </a:accent6>
      <a:hlink>
        <a:srgbClr val="1c1917"/>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1.xml><?xml version="1.0" encoding="utf-8"?>
<a:theme xmlns:a="http://schemas.openxmlformats.org/drawingml/2006/main" xmlns:r="http://schemas.openxmlformats.org/officeDocument/2006/relationships" name="AI Tools by Slidesgo">
  <a:themeElements>
    <a:clrScheme name="Simple Light">
      <a:dk1>
        <a:srgbClr val="1c1917"/>
      </a:dk1>
      <a:lt1>
        <a:srgbClr val="ffffff"/>
      </a:lt1>
      <a:dk2>
        <a:srgbClr val="fcd115"/>
      </a:dk2>
      <a:lt2>
        <a:srgbClr val="eb6c11"/>
      </a:lt2>
      <a:accent1>
        <a:srgbClr val="f024d7"/>
      </a:accent1>
      <a:accent2>
        <a:srgbClr val="9111bd"/>
      </a:accent2>
      <a:accent3>
        <a:srgbClr val="67fafa"/>
      </a:accent3>
      <a:accent4>
        <a:srgbClr val="ffffff"/>
      </a:accent4>
      <a:accent5>
        <a:srgbClr val="ffffff"/>
      </a:accent5>
      <a:accent6>
        <a:srgbClr val="ffffff"/>
      </a:accent6>
      <a:hlink>
        <a:srgbClr val="1c1917"/>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2.xml><?xml version="1.0" encoding="utf-8"?>
<a:theme xmlns:a="http://schemas.openxmlformats.org/drawingml/2006/main" xmlns:r="http://schemas.openxmlformats.org/officeDocument/2006/relationships" name="AI Tools by Slidesgo">
  <a:themeElements>
    <a:clrScheme name="Simple Light">
      <a:dk1>
        <a:srgbClr val="1c1917"/>
      </a:dk1>
      <a:lt1>
        <a:srgbClr val="ffffff"/>
      </a:lt1>
      <a:dk2>
        <a:srgbClr val="fcd115"/>
      </a:dk2>
      <a:lt2>
        <a:srgbClr val="eb6c11"/>
      </a:lt2>
      <a:accent1>
        <a:srgbClr val="f024d7"/>
      </a:accent1>
      <a:accent2>
        <a:srgbClr val="9111bd"/>
      </a:accent2>
      <a:accent3>
        <a:srgbClr val="67fafa"/>
      </a:accent3>
      <a:accent4>
        <a:srgbClr val="ffffff"/>
      </a:accent4>
      <a:accent5>
        <a:srgbClr val="ffffff"/>
      </a:accent5>
      <a:accent6>
        <a:srgbClr val="ffffff"/>
      </a:accent6>
      <a:hlink>
        <a:srgbClr val="1c1917"/>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3.xml><?xml version="1.0" encoding="utf-8"?>
<a:theme xmlns:a="http://schemas.openxmlformats.org/drawingml/2006/main" xmlns:r="http://schemas.openxmlformats.org/officeDocument/2006/relationships"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4.xml><?xml version="1.0" encoding="utf-8"?>
<a:theme xmlns:a="http://schemas.openxmlformats.org/drawingml/2006/main" xmlns:r="http://schemas.openxmlformats.org/officeDocument/2006/relationships"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5.xml><?xml version="1.0" encoding="utf-8"?>
<a:theme xmlns:a="http://schemas.openxmlformats.org/drawingml/2006/main" xmlns:r="http://schemas.openxmlformats.org/officeDocument/2006/relationships"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xml><?xml version="1.0" encoding="utf-8"?>
<a:theme xmlns:a="http://schemas.openxmlformats.org/drawingml/2006/main" xmlns:r="http://schemas.openxmlformats.org/officeDocument/2006/relationships" name="AI Tools by Slidesgo">
  <a:themeElements>
    <a:clrScheme name="Simple Light">
      <a:dk1>
        <a:srgbClr val="1c1917"/>
      </a:dk1>
      <a:lt1>
        <a:srgbClr val="ffffff"/>
      </a:lt1>
      <a:dk2>
        <a:srgbClr val="fcd115"/>
      </a:dk2>
      <a:lt2>
        <a:srgbClr val="eb6c11"/>
      </a:lt2>
      <a:accent1>
        <a:srgbClr val="f024d7"/>
      </a:accent1>
      <a:accent2>
        <a:srgbClr val="9111bd"/>
      </a:accent2>
      <a:accent3>
        <a:srgbClr val="67fafa"/>
      </a:accent3>
      <a:accent4>
        <a:srgbClr val="ffffff"/>
      </a:accent4>
      <a:accent5>
        <a:srgbClr val="ffffff"/>
      </a:accent5>
      <a:accent6>
        <a:srgbClr val="ffffff"/>
      </a:accent6>
      <a:hlink>
        <a:srgbClr val="1c1917"/>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4.xml><?xml version="1.0" encoding="utf-8"?>
<a:theme xmlns:a="http://schemas.openxmlformats.org/drawingml/2006/main" xmlns:r="http://schemas.openxmlformats.org/officeDocument/2006/relationships" name="AI Tools by Slidesgo">
  <a:themeElements>
    <a:clrScheme name="Simple Light">
      <a:dk1>
        <a:srgbClr val="1c1917"/>
      </a:dk1>
      <a:lt1>
        <a:srgbClr val="ffffff"/>
      </a:lt1>
      <a:dk2>
        <a:srgbClr val="fcd115"/>
      </a:dk2>
      <a:lt2>
        <a:srgbClr val="eb6c11"/>
      </a:lt2>
      <a:accent1>
        <a:srgbClr val="f024d7"/>
      </a:accent1>
      <a:accent2>
        <a:srgbClr val="9111bd"/>
      </a:accent2>
      <a:accent3>
        <a:srgbClr val="67fafa"/>
      </a:accent3>
      <a:accent4>
        <a:srgbClr val="ffffff"/>
      </a:accent4>
      <a:accent5>
        <a:srgbClr val="ffffff"/>
      </a:accent5>
      <a:accent6>
        <a:srgbClr val="ffffff"/>
      </a:accent6>
      <a:hlink>
        <a:srgbClr val="1c1917"/>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5.xml><?xml version="1.0" encoding="utf-8"?>
<a:theme xmlns:a="http://schemas.openxmlformats.org/drawingml/2006/main" xmlns:r="http://schemas.openxmlformats.org/officeDocument/2006/relationships" name="AI Tools by Slidesgo">
  <a:themeElements>
    <a:clrScheme name="Simple Light">
      <a:dk1>
        <a:srgbClr val="1c1917"/>
      </a:dk1>
      <a:lt1>
        <a:srgbClr val="ffffff"/>
      </a:lt1>
      <a:dk2>
        <a:srgbClr val="fcd115"/>
      </a:dk2>
      <a:lt2>
        <a:srgbClr val="eb6c11"/>
      </a:lt2>
      <a:accent1>
        <a:srgbClr val="f024d7"/>
      </a:accent1>
      <a:accent2>
        <a:srgbClr val="9111bd"/>
      </a:accent2>
      <a:accent3>
        <a:srgbClr val="67fafa"/>
      </a:accent3>
      <a:accent4>
        <a:srgbClr val="ffffff"/>
      </a:accent4>
      <a:accent5>
        <a:srgbClr val="ffffff"/>
      </a:accent5>
      <a:accent6>
        <a:srgbClr val="ffffff"/>
      </a:accent6>
      <a:hlink>
        <a:srgbClr val="1c1917"/>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6.xml><?xml version="1.0" encoding="utf-8"?>
<a:theme xmlns:a="http://schemas.openxmlformats.org/drawingml/2006/main" xmlns:r="http://schemas.openxmlformats.org/officeDocument/2006/relationships" name="AI Tools by Slidesgo">
  <a:themeElements>
    <a:clrScheme name="Simple Light">
      <a:dk1>
        <a:srgbClr val="1c1917"/>
      </a:dk1>
      <a:lt1>
        <a:srgbClr val="ffffff"/>
      </a:lt1>
      <a:dk2>
        <a:srgbClr val="fcd115"/>
      </a:dk2>
      <a:lt2>
        <a:srgbClr val="eb6c11"/>
      </a:lt2>
      <a:accent1>
        <a:srgbClr val="f024d7"/>
      </a:accent1>
      <a:accent2>
        <a:srgbClr val="9111bd"/>
      </a:accent2>
      <a:accent3>
        <a:srgbClr val="67fafa"/>
      </a:accent3>
      <a:accent4>
        <a:srgbClr val="ffffff"/>
      </a:accent4>
      <a:accent5>
        <a:srgbClr val="ffffff"/>
      </a:accent5>
      <a:accent6>
        <a:srgbClr val="ffffff"/>
      </a:accent6>
      <a:hlink>
        <a:srgbClr val="1c1917"/>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7.xml><?xml version="1.0" encoding="utf-8"?>
<a:theme xmlns:a="http://schemas.openxmlformats.org/drawingml/2006/main" xmlns:r="http://schemas.openxmlformats.org/officeDocument/2006/relationships" name="AI Tools by Slidesgo">
  <a:themeElements>
    <a:clrScheme name="Simple Light">
      <a:dk1>
        <a:srgbClr val="1c1917"/>
      </a:dk1>
      <a:lt1>
        <a:srgbClr val="ffffff"/>
      </a:lt1>
      <a:dk2>
        <a:srgbClr val="fcd115"/>
      </a:dk2>
      <a:lt2>
        <a:srgbClr val="eb6c11"/>
      </a:lt2>
      <a:accent1>
        <a:srgbClr val="f024d7"/>
      </a:accent1>
      <a:accent2>
        <a:srgbClr val="9111bd"/>
      </a:accent2>
      <a:accent3>
        <a:srgbClr val="67fafa"/>
      </a:accent3>
      <a:accent4>
        <a:srgbClr val="ffffff"/>
      </a:accent4>
      <a:accent5>
        <a:srgbClr val="ffffff"/>
      </a:accent5>
      <a:accent6>
        <a:srgbClr val="ffffff"/>
      </a:accent6>
      <a:hlink>
        <a:srgbClr val="1c1917"/>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8.xml><?xml version="1.0" encoding="utf-8"?>
<a:theme xmlns:a="http://schemas.openxmlformats.org/drawingml/2006/main" xmlns:r="http://schemas.openxmlformats.org/officeDocument/2006/relationships" name="AI Tools by Slidesgo">
  <a:themeElements>
    <a:clrScheme name="Simple Light">
      <a:dk1>
        <a:srgbClr val="1c1917"/>
      </a:dk1>
      <a:lt1>
        <a:srgbClr val="ffffff"/>
      </a:lt1>
      <a:dk2>
        <a:srgbClr val="fcd115"/>
      </a:dk2>
      <a:lt2>
        <a:srgbClr val="eb6c11"/>
      </a:lt2>
      <a:accent1>
        <a:srgbClr val="f024d7"/>
      </a:accent1>
      <a:accent2>
        <a:srgbClr val="9111bd"/>
      </a:accent2>
      <a:accent3>
        <a:srgbClr val="67fafa"/>
      </a:accent3>
      <a:accent4>
        <a:srgbClr val="ffffff"/>
      </a:accent4>
      <a:accent5>
        <a:srgbClr val="ffffff"/>
      </a:accent5>
      <a:accent6>
        <a:srgbClr val="ffffff"/>
      </a:accent6>
      <a:hlink>
        <a:srgbClr val="1c1917"/>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9.xml><?xml version="1.0" encoding="utf-8"?>
<a:theme xmlns:a="http://schemas.openxmlformats.org/drawingml/2006/main" xmlns:r="http://schemas.openxmlformats.org/officeDocument/2006/relationships" name="AI Tools by Slidesgo">
  <a:themeElements>
    <a:clrScheme name="Simple Light">
      <a:dk1>
        <a:srgbClr val="1c1917"/>
      </a:dk1>
      <a:lt1>
        <a:srgbClr val="ffffff"/>
      </a:lt1>
      <a:dk2>
        <a:srgbClr val="fcd115"/>
      </a:dk2>
      <a:lt2>
        <a:srgbClr val="eb6c11"/>
      </a:lt2>
      <a:accent1>
        <a:srgbClr val="f024d7"/>
      </a:accent1>
      <a:accent2>
        <a:srgbClr val="9111bd"/>
      </a:accent2>
      <a:accent3>
        <a:srgbClr val="67fafa"/>
      </a:accent3>
      <a:accent4>
        <a:srgbClr val="ffffff"/>
      </a:accent4>
      <a:accent5>
        <a:srgbClr val="ffffff"/>
      </a:accent5>
      <a:accent6>
        <a:srgbClr val="ffffff"/>
      </a:accent6>
      <a:hlink>
        <a:srgbClr val="1c1917"/>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0</TotalTime>
  <Application>LibreOffice/7.6.7.2$Linux_X86_64 LibreOffice_project/60$Build-2</Application>
  <AppVersion>15.0000</AppVersion>
  <Company>Microsoft Corporation</Company>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2025-06-13T04:42:26Z</dcterms:created>
  <dc:creator>Unknown Creator</dc:creator>
  <dc:description/>
  <dc:language>en-US</dc:language>
  <cp:lastModifiedBy>Unknown Creator</cp:lastModifiedBy>
  <dcterms:modified xsi:type="dcterms:W3CDTF">2025-06-13T04:42:26Z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12</vt:r8>
  </property>
</Properties>
</file>